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4"/>
  </p:sldMasterIdLst>
  <p:notesMasterIdLst>
    <p:notesMasterId r:id="rId6"/>
  </p:notesMasterIdLst>
  <p:sldIdLst>
    <p:sldId id="257" r:id="rId5"/>
  </p:sldIdLst>
  <p:sldSz cx="12192000" cy="6858000"/>
  <p:notesSz cx="7010400" cy="9296400"/>
  <p:embeddedFontLst>
    <p:embeddedFont>
      <p:font typeface="Abril Fatface" panose="020B0604020202020204" charset="0"/>
      <p:regular r:id="rId7"/>
    </p:embeddedFont>
    <p:embeddedFont>
      <p:font typeface="Barlow Condensed" panose="020B0604020202020204" charset="0"/>
      <p:regular r:id="rId8"/>
      <p:bold r:id="rId9"/>
      <p:italic r:id="rId10"/>
      <p:boldItalic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Coming Soon" panose="020B0604020202020204" charset="0"/>
      <p:regular r:id="rId16"/>
    </p:embeddedFont>
    <p:embeddedFont>
      <p:font typeface="Just Another Hand" panose="020B0604020202020204" charset="0"/>
      <p:regular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font" Target="fonts/font11.fntdata"/><Relationship Id="rId2" Type="http://schemas.openxmlformats.org/officeDocument/2006/relationships/customXml" Target="../customXml/item2.xml"/><Relationship Id="rId16" Type="http://schemas.openxmlformats.org/officeDocument/2006/relationships/font" Target="fonts/font10.fntdata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1.xml"/><Relationship Id="rId15" Type="http://schemas.openxmlformats.org/officeDocument/2006/relationships/font" Target="fonts/font9.fntdata"/><Relationship Id="rId10" Type="http://schemas.openxmlformats.org/officeDocument/2006/relationships/font" Target="fonts/font4.fntdata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3.fntdata"/><Relationship Id="rId14" Type="http://schemas.openxmlformats.org/officeDocument/2006/relationships/font" Target="fonts/font8.fntdata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ralles, Edith" userId="fe76b8d9-563b-415a-8f1d-66f95c87d431" providerId="ADAL" clId="{C61A2312-6C7E-40FA-BB0C-DAF76FC12813}"/>
    <pc:docChg chg="modSld modNotesMaster">
      <pc:chgData name="Muralles, Edith" userId="fe76b8d9-563b-415a-8f1d-66f95c87d431" providerId="ADAL" clId="{C61A2312-6C7E-40FA-BB0C-DAF76FC12813}" dt="2022-12-02T17:08:33.724" v="43" actId="1076"/>
      <pc:docMkLst>
        <pc:docMk/>
      </pc:docMkLst>
      <pc:sldChg chg="modSp modNotes">
        <pc:chgData name="Muralles, Edith" userId="fe76b8d9-563b-415a-8f1d-66f95c87d431" providerId="ADAL" clId="{C61A2312-6C7E-40FA-BB0C-DAF76FC12813}" dt="2022-12-02T17:08:33.724" v="43" actId="1076"/>
        <pc:sldMkLst>
          <pc:docMk/>
          <pc:sldMk cId="1059689184" sldId="257"/>
        </pc:sldMkLst>
        <pc:spChg chg="mod">
          <ac:chgData name="Muralles, Edith" userId="fe76b8d9-563b-415a-8f1d-66f95c87d431" providerId="ADAL" clId="{C61A2312-6C7E-40FA-BB0C-DAF76FC12813}" dt="2022-12-02T16:44:07.513" v="25" actId="20577"/>
          <ac:spMkLst>
            <pc:docMk/>
            <pc:sldMk cId="1059689184" sldId="257"/>
            <ac:spMk id="153" creationId="{00000000-0000-0000-0000-000000000000}"/>
          </ac:spMkLst>
        </pc:spChg>
        <pc:spChg chg="mod">
          <ac:chgData name="Muralles, Edith" userId="fe76b8d9-563b-415a-8f1d-66f95c87d431" providerId="ADAL" clId="{C61A2312-6C7E-40FA-BB0C-DAF76FC12813}" dt="2022-12-02T17:08:33.724" v="43" actId="1076"/>
          <ac:spMkLst>
            <pc:docMk/>
            <pc:sldMk cId="1059689184" sldId="257"/>
            <ac:spMk id="176" creationId="{00000000-0000-0000-0000-000000000000}"/>
          </ac:spMkLst>
        </pc:spChg>
        <pc:spChg chg="mod">
          <ac:chgData name="Muralles, Edith" userId="fe76b8d9-563b-415a-8f1d-66f95c87d431" providerId="ADAL" clId="{C61A2312-6C7E-40FA-BB0C-DAF76FC12813}" dt="2022-12-02T16:41:42.611" v="24" actId="20577"/>
          <ac:spMkLst>
            <pc:docMk/>
            <pc:sldMk cId="1059689184" sldId="257"/>
            <ac:spMk id="17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9188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9792228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8" name="Google Shape;128;p1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27253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1 Title">
  <p:cSld name="CUSTOM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874550" y="1920550"/>
            <a:ext cx="5195400" cy="123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7357100" y="3085775"/>
            <a:ext cx="2879700" cy="7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2pPr>
            <a:lvl3pPr lvl="2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3pPr>
            <a:lvl4pPr lvl="3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4pPr>
            <a:lvl5pPr lvl="4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5pPr>
            <a:lvl6pPr lvl="5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6pPr>
            <a:lvl7pPr lvl="6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7pPr>
            <a:lvl8pPr lvl="7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8pPr>
            <a:lvl9pPr lvl="8" algn="ctr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19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ust title 1 1">
  <p:cSld name="CUSTOM_18_1_1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2"/>
          <p:cNvSpPr txBox="1">
            <a:spLocks noGrp="1"/>
          </p:cNvSpPr>
          <p:nvPr>
            <p:ph type="title"/>
          </p:nvPr>
        </p:nvSpPr>
        <p:spPr>
          <a:xfrm>
            <a:off x="415650" y="421105"/>
            <a:ext cx="11360700" cy="123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  <p:sp>
        <p:nvSpPr>
          <p:cNvPr id="111" name="Google Shape;111;p22"/>
          <p:cNvSpPr/>
          <p:nvPr/>
        </p:nvSpPr>
        <p:spPr>
          <a:xfrm>
            <a:off x="0" y="6563875"/>
            <a:ext cx="12192000" cy="294000"/>
          </a:xfrm>
          <a:prstGeom prst="trapezoid">
            <a:avLst>
              <a:gd name="adj" fmla="val 107636"/>
            </a:avLst>
          </a:prstGeom>
          <a:solidFill>
            <a:srgbClr val="3B3B3B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22"/>
          <p:cNvSpPr/>
          <p:nvPr/>
        </p:nvSpPr>
        <p:spPr>
          <a:xfrm rot="5400000">
            <a:off x="-3282000" y="3282000"/>
            <a:ext cx="6858000" cy="294000"/>
          </a:xfrm>
          <a:prstGeom prst="trapezoid">
            <a:avLst>
              <a:gd name="adj" fmla="val 93614"/>
            </a:avLst>
          </a:prstGeom>
          <a:solidFill>
            <a:srgbClr val="3B3B3B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22"/>
          <p:cNvSpPr/>
          <p:nvPr/>
        </p:nvSpPr>
        <p:spPr>
          <a:xfrm rot="10800000">
            <a:off x="0" y="0"/>
            <a:ext cx="12192000" cy="294000"/>
          </a:xfrm>
          <a:prstGeom prst="trapezoid">
            <a:avLst>
              <a:gd name="adj" fmla="val 107636"/>
            </a:avLst>
          </a:prstGeom>
          <a:solidFill>
            <a:srgbClr val="3B3B3B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22"/>
          <p:cNvSpPr/>
          <p:nvPr/>
        </p:nvSpPr>
        <p:spPr>
          <a:xfrm rot="-5400000" flipH="1">
            <a:off x="8615950" y="3282000"/>
            <a:ext cx="6858000" cy="294000"/>
          </a:xfrm>
          <a:prstGeom prst="trapezoid">
            <a:avLst>
              <a:gd name="adj" fmla="val 93614"/>
            </a:avLst>
          </a:prstGeom>
          <a:solidFill>
            <a:srgbClr val="3B3B3B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E8E8E8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 rotWithShape="1">
          <a:blip r:embed="rId4">
            <a:alphaModFix/>
          </a:blip>
          <a:srcRect r="5678"/>
          <a:stretch/>
        </p:blipFill>
        <p:spPr>
          <a:xfrm>
            <a:off x="0" y="0"/>
            <a:ext cx="12191999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7;p1"/>
          <p:cNvPicPr preferRelativeResize="0"/>
          <p:nvPr/>
        </p:nvPicPr>
        <p:blipFill rotWithShape="1">
          <a:blip r:embed="rId5">
            <a:alphaModFix/>
          </a:blip>
          <a:srcRect t="289"/>
          <a:stretch/>
        </p:blipFill>
        <p:spPr>
          <a:xfrm rot="5400000">
            <a:off x="2697455" y="-2702130"/>
            <a:ext cx="6853373" cy="12257636"/>
          </a:xfrm>
          <a:custGeom>
            <a:avLst/>
            <a:gdLst/>
            <a:ahLst/>
            <a:cxnLst/>
            <a:rect l="l" t="t" r="r" b="b"/>
            <a:pathLst>
              <a:path w="6853373" h="12288357" extrusionOk="0">
                <a:moveTo>
                  <a:pt x="300866" y="11963891"/>
                </a:moveTo>
                <a:lnTo>
                  <a:pt x="6565981" y="11963891"/>
                </a:lnTo>
                <a:lnTo>
                  <a:pt x="6565981" y="324464"/>
                </a:lnTo>
                <a:lnTo>
                  <a:pt x="300866" y="324464"/>
                </a:lnTo>
                <a:close/>
                <a:moveTo>
                  <a:pt x="0" y="12288357"/>
                </a:moveTo>
                <a:lnTo>
                  <a:pt x="0" y="0"/>
                </a:lnTo>
                <a:lnTo>
                  <a:pt x="6853373" y="0"/>
                </a:lnTo>
                <a:lnTo>
                  <a:pt x="6853373" y="12288357"/>
                </a:lnTo>
                <a:close/>
              </a:path>
            </a:pathLst>
          </a:cu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sp>
        <p:nvSpPr>
          <p:cNvPr id="8" name="Google Shape;8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Just Another Hand"/>
              <a:buNone/>
              <a:defRPr sz="4000" i="0" u="none" strike="noStrike" cap="none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Just Another Hand"/>
              <a:buNone/>
              <a:defRPr sz="4000" i="0" u="none" strike="noStrike" cap="none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Just Another Hand"/>
              <a:buNone/>
              <a:defRPr sz="4000" i="0" u="none" strike="noStrike" cap="none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Just Another Hand"/>
              <a:buNone/>
              <a:defRPr sz="4000" i="0" u="none" strike="noStrike" cap="none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Just Another Hand"/>
              <a:buNone/>
              <a:defRPr sz="4000" i="0" u="none" strike="noStrike" cap="none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Just Another Hand"/>
              <a:buNone/>
              <a:defRPr sz="4000" i="0" u="none" strike="noStrike" cap="none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Just Another Hand"/>
              <a:buNone/>
              <a:defRPr sz="4000" i="0" u="none" strike="noStrike" cap="none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Just Another Hand"/>
              <a:buNone/>
              <a:defRPr sz="4000" i="0" u="none" strike="noStrike" cap="none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Just Another Hand"/>
              <a:buNone/>
              <a:defRPr sz="4000" i="0" u="none" strike="noStrike" cap="none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ng Soon"/>
              <a:buChar char="●"/>
              <a:defRPr sz="2000" b="1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1pPr>
            <a:lvl2pPr marL="914400" marR="0" lvl="1" indent="-35560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ng Soon"/>
              <a:buChar char="○"/>
              <a:defRPr sz="2000" b="1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marL="1371600" marR="0" lvl="2" indent="-35560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ng Soon"/>
              <a:buChar char="■"/>
              <a:defRPr sz="2000" b="1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marL="1828800" marR="0" lvl="3" indent="-35560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ng Soon"/>
              <a:buChar char="●"/>
              <a:defRPr sz="2000" b="1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marL="2286000" marR="0" lvl="4" indent="-35560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ng Soon"/>
              <a:buChar char="○"/>
              <a:defRPr sz="2000" b="1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marL="2743200" marR="0" lvl="5" indent="-35560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ng Soon"/>
              <a:buChar char="■"/>
              <a:defRPr sz="2000" b="1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marL="3200400" marR="0" lvl="6" indent="-35560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ng Soon"/>
              <a:buChar char="●"/>
              <a:defRPr sz="2000" b="1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marL="3657600" marR="0" lvl="7" indent="-35560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ng Soon"/>
              <a:buChar char="○"/>
              <a:defRPr sz="2000" b="1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marL="4114800" marR="0" lvl="8" indent="-355600" algn="l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2000"/>
              <a:buFont typeface="Coming Soon"/>
              <a:buChar char="■"/>
              <a:defRPr sz="2000" b="1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" name="Google Shape;11;p1"/>
          <p:cNvSpPr txBox="1"/>
          <p:nvPr/>
        </p:nvSpPr>
        <p:spPr>
          <a:xfrm rot="5400000">
            <a:off x="-374550" y="58937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400" b="0" i="0" u="none" strike="noStrike" cap="none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68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4"/>
          <p:cNvSpPr/>
          <p:nvPr/>
        </p:nvSpPr>
        <p:spPr>
          <a:xfrm rot="10800000">
            <a:off x="7486124" y="1500231"/>
            <a:ext cx="3846126" cy="4222018"/>
          </a:xfrm>
          <a:custGeom>
            <a:avLst/>
            <a:gdLst/>
            <a:ahLst/>
            <a:cxnLst/>
            <a:rect l="l" t="t" r="r" b="b"/>
            <a:pathLst>
              <a:path w="3619883" h="4275461" extrusionOk="0">
                <a:moveTo>
                  <a:pt x="3619883" y="4275461"/>
                </a:moveTo>
                <a:lnTo>
                  <a:pt x="3439718" y="4275461"/>
                </a:lnTo>
                <a:lnTo>
                  <a:pt x="3382296" y="4128157"/>
                </a:lnTo>
                <a:lnTo>
                  <a:pt x="3448683" y="4128157"/>
                </a:lnTo>
                <a:lnTo>
                  <a:pt x="3448683" y="3951392"/>
                </a:lnTo>
                <a:lnTo>
                  <a:pt x="3270899" y="3951392"/>
                </a:lnTo>
                <a:lnTo>
                  <a:pt x="3270899" y="4128157"/>
                </a:lnTo>
                <a:lnTo>
                  <a:pt x="3327149" y="4128157"/>
                </a:lnTo>
                <a:lnTo>
                  <a:pt x="3269726" y="4275461"/>
                </a:lnTo>
                <a:lnTo>
                  <a:pt x="3052674" y="4275461"/>
                </a:lnTo>
                <a:lnTo>
                  <a:pt x="3096002" y="4128157"/>
                </a:lnTo>
                <a:lnTo>
                  <a:pt x="3137725" y="4128157"/>
                </a:lnTo>
                <a:lnTo>
                  <a:pt x="3137725" y="3951392"/>
                </a:lnTo>
                <a:lnTo>
                  <a:pt x="2959941" y="3951392"/>
                </a:lnTo>
                <a:lnTo>
                  <a:pt x="2959941" y="4128157"/>
                </a:lnTo>
                <a:lnTo>
                  <a:pt x="2996846" y="4128157"/>
                </a:lnTo>
                <a:lnTo>
                  <a:pt x="3014011" y="4275461"/>
                </a:lnTo>
                <a:lnTo>
                  <a:pt x="2761042" y="4275461"/>
                </a:lnTo>
                <a:lnTo>
                  <a:pt x="2761042" y="4128157"/>
                </a:lnTo>
                <a:lnTo>
                  <a:pt x="2826768" y="4128157"/>
                </a:lnTo>
                <a:lnTo>
                  <a:pt x="2826768" y="3951392"/>
                </a:lnTo>
                <a:lnTo>
                  <a:pt x="2648983" y="3951392"/>
                </a:lnTo>
                <a:lnTo>
                  <a:pt x="2648983" y="4128157"/>
                </a:lnTo>
                <a:lnTo>
                  <a:pt x="2690646" y="4128157"/>
                </a:lnTo>
                <a:lnTo>
                  <a:pt x="2690646" y="4275461"/>
                </a:lnTo>
                <a:lnTo>
                  <a:pt x="2511710" y="4275461"/>
                </a:lnTo>
                <a:lnTo>
                  <a:pt x="2454288" y="4128157"/>
                </a:lnTo>
                <a:lnTo>
                  <a:pt x="2515810" y="4128157"/>
                </a:lnTo>
                <a:lnTo>
                  <a:pt x="2515810" y="3951392"/>
                </a:lnTo>
                <a:lnTo>
                  <a:pt x="2338025" y="3951392"/>
                </a:lnTo>
                <a:lnTo>
                  <a:pt x="2338025" y="4128157"/>
                </a:lnTo>
                <a:lnTo>
                  <a:pt x="2395120" y="4128157"/>
                </a:lnTo>
                <a:lnTo>
                  <a:pt x="2337697" y="4275461"/>
                </a:lnTo>
                <a:lnTo>
                  <a:pt x="2150155" y="4275461"/>
                </a:lnTo>
                <a:lnTo>
                  <a:pt x="2150155" y="4128157"/>
                </a:lnTo>
                <a:lnTo>
                  <a:pt x="2204852" y="4128157"/>
                </a:lnTo>
                <a:lnTo>
                  <a:pt x="2204852" y="3951392"/>
                </a:lnTo>
                <a:lnTo>
                  <a:pt x="2027068" y="3951392"/>
                </a:lnTo>
                <a:lnTo>
                  <a:pt x="2027068" y="4128157"/>
                </a:lnTo>
                <a:lnTo>
                  <a:pt x="2079759" y="4128157"/>
                </a:lnTo>
                <a:lnTo>
                  <a:pt x="2079759" y="4275461"/>
                </a:lnTo>
                <a:lnTo>
                  <a:pt x="1824703" y="4275461"/>
                </a:lnTo>
                <a:lnTo>
                  <a:pt x="1834468" y="4128157"/>
                </a:lnTo>
                <a:lnTo>
                  <a:pt x="1893894" y="4128157"/>
                </a:lnTo>
                <a:lnTo>
                  <a:pt x="1893894" y="3951392"/>
                </a:lnTo>
                <a:lnTo>
                  <a:pt x="1716110" y="3951392"/>
                </a:lnTo>
                <a:lnTo>
                  <a:pt x="1716110" y="4006431"/>
                </a:lnTo>
                <a:lnTo>
                  <a:pt x="1703447" y="4007960"/>
                </a:lnTo>
                <a:lnTo>
                  <a:pt x="1716110" y="4044284"/>
                </a:lnTo>
                <a:lnTo>
                  <a:pt x="1716110" y="4128157"/>
                </a:lnTo>
                <a:lnTo>
                  <a:pt x="1745346" y="4128157"/>
                </a:lnTo>
                <a:lnTo>
                  <a:pt x="1796694" y="4275461"/>
                </a:lnTo>
                <a:lnTo>
                  <a:pt x="1558844" y="4275461"/>
                </a:lnTo>
                <a:lnTo>
                  <a:pt x="1517252" y="4128157"/>
                </a:lnTo>
                <a:lnTo>
                  <a:pt x="1582936" y="4128157"/>
                </a:lnTo>
                <a:lnTo>
                  <a:pt x="1582936" y="3951392"/>
                </a:lnTo>
                <a:lnTo>
                  <a:pt x="1405151" y="3951392"/>
                </a:lnTo>
                <a:lnTo>
                  <a:pt x="1405151" y="4128157"/>
                </a:lnTo>
                <a:lnTo>
                  <a:pt x="1468988" y="4128157"/>
                </a:lnTo>
                <a:lnTo>
                  <a:pt x="1427396" y="4275461"/>
                </a:lnTo>
                <a:lnTo>
                  <a:pt x="1210751" y="4275461"/>
                </a:lnTo>
                <a:lnTo>
                  <a:pt x="1210751" y="4128157"/>
                </a:lnTo>
                <a:lnTo>
                  <a:pt x="1271978" y="4128157"/>
                </a:lnTo>
                <a:lnTo>
                  <a:pt x="1271978" y="3951392"/>
                </a:lnTo>
                <a:lnTo>
                  <a:pt x="1094193" y="3951392"/>
                </a:lnTo>
                <a:lnTo>
                  <a:pt x="1094193" y="4128157"/>
                </a:lnTo>
                <a:lnTo>
                  <a:pt x="1140354" y="4128157"/>
                </a:lnTo>
                <a:lnTo>
                  <a:pt x="1140354" y="4275461"/>
                </a:lnTo>
                <a:lnTo>
                  <a:pt x="953807" y="4275461"/>
                </a:lnTo>
                <a:lnTo>
                  <a:pt x="912215" y="4128157"/>
                </a:lnTo>
                <a:lnTo>
                  <a:pt x="961020" y="4128157"/>
                </a:lnTo>
                <a:lnTo>
                  <a:pt x="961020" y="3951392"/>
                </a:lnTo>
                <a:lnTo>
                  <a:pt x="783235" y="3951392"/>
                </a:lnTo>
                <a:lnTo>
                  <a:pt x="783235" y="4128157"/>
                </a:lnTo>
                <a:lnTo>
                  <a:pt x="871024" y="4128157"/>
                </a:lnTo>
                <a:lnTo>
                  <a:pt x="829432" y="4275461"/>
                </a:lnTo>
                <a:lnTo>
                  <a:pt x="611484" y="4275461"/>
                </a:lnTo>
                <a:lnTo>
                  <a:pt x="621247" y="4128157"/>
                </a:lnTo>
                <a:lnTo>
                  <a:pt x="650062" y="4128157"/>
                </a:lnTo>
                <a:lnTo>
                  <a:pt x="650062" y="3951392"/>
                </a:lnTo>
                <a:lnTo>
                  <a:pt x="472277" y="3951392"/>
                </a:lnTo>
                <a:lnTo>
                  <a:pt x="472277" y="4128157"/>
                </a:lnTo>
                <a:lnTo>
                  <a:pt x="522650" y="4128157"/>
                </a:lnTo>
                <a:lnTo>
                  <a:pt x="573998" y="4275461"/>
                </a:lnTo>
                <a:lnTo>
                  <a:pt x="336164" y="4275461"/>
                </a:lnTo>
                <a:lnTo>
                  <a:pt x="294572" y="4128157"/>
                </a:lnTo>
                <a:lnTo>
                  <a:pt x="339106" y="4128157"/>
                </a:lnTo>
                <a:lnTo>
                  <a:pt x="339106" y="3951392"/>
                </a:lnTo>
                <a:lnTo>
                  <a:pt x="161321" y="3951392"/>
                </a:lnTo>
                <a:lnTo>
                  <a:pt x="161321" y="4128157"/>
                </a:lnTo>
                <a:lnTo>
                  <a:pt x="230914" y="4128157"/>
                </a:lnTo>
                <a:lnTo>
                  <a:pt x="189322" y="4275461"/>
                </a:lnTo>
                <a:lnTo>
                  <a:pt x="0" y="4275461"/>
                </a:lnTo>
                <a:lnTo>
                  <a:pt x="0" y="42229"/>
                </a:lnTo>
                <a:lnTo>
                  <a:pt x="42464" y="40518"/>
                </a:lnTo>
                <a:cubicBezTo>
                  <a:pt x="74971" y="39124"/>
                  <a:pt x="107865" y="37493"/>
                  <a:pt x="137733" y="35355"/>
                </a:cubicBezTo>
                <a:cubicBezTo>
                  <a:pt x="190259" y="31594"/>
                  <a:pt x="207620" y="26813"/>
                  <a:pt x="270565" y="29759"/>
                </a:cubicBezTo>
                <a:cubicBezTo>
                  <a:pt x="340476" y="33031"/>
                  <a:pt x="410011" y="40222"/>
                  <a:pt x="479734" y="45455"/>
                </a:cubicBezTo>
                <a:cubicBezTo>
                  <a:pt x="494525" y="44178"/>
                  <a:pt x="509610" y="43513"/>
                  <a:pt x="524103" y="41625"/>
                </a:cubicBezTo>
                <a:cubicBezTo>
                  <a:pt x="601697" y="31514"/>
                  <a:pt x="556443" y="34957"/>
                  <a:pt x="624416" y="22696"/>
                </a:cubicBezTo>
                <a:cubicBezTo>
                  <a:pt x="635212" y="20749"/>
                  <a:pt x="646648" y="19799"/>
                  <a:pt x="657762" y="18351"/>
                </a:cubicBezTo>
                <a:cubicBezTo>
                  <a:pt x="668693" y="20831"/>
                  <a:pt x="679780" y="23102"/>
                  <a:pt x="690557" y="25792"/>
                </a:cubicBezTo>
                <a:cubicBezTo>
                  <a:pt x="708912" y="30373"/>
                  <a:pt x="725511" y="38069"/>
                  <a:pt x="745123" y="40157"/>
                </a:cubicBezTo>
                <a:cubicBezTo>
                  <a:pt x="760140" y="41756"/>
                  <a:pt x="774703" y="37604"/>
                  <a:pt x="789493" y="36327"/>
                </a:cubicBezTo>
                <a:cubicBezTo>
                  <a:pt x="861365" y="65797"/>
                  <a:pt x="781581" y="31381"/>
                  <a:pt x="854255" y="68887"/>
                </a:cubicBezTo>
                <a:cubicBezTo>
                  <a:pt x="867904" y="75932"/>
                  <a:pt x="883997" y="81514"/>
                  <a:pt x="897520" y="88629"/>
                </a:cubicBezTo>
                <a:cubicBezTo>
                  <a:pt x="912821" y="96679"/>
                  <a:pt x="924193" y="106820"/>
                  <a:pt x="940510" y="114265"/>
                </a:cubicBezTo>
                <a:cubicBezTo>
                  <a:pt x="978926" y="131794"/>
                  <a:pt x="1040358" y="137490"/>
                  <a:pt x="1082712" y="144543"/>
                </a:cubicBezTo>
                <a:cubicBezTo>
                  <a:pt x="1118214" y="136811"/>
                  <a:pt x="1170817" y="124786"/>
                  <a:pt x="1205348" y="120753"/>
                </a:cubicBezTo>
                <a:cubicBezTo>
                  <a:pt x="1226874" y="118238"/>
                  <a:pt x="1249625" y="118888"/>
                  <a:pt x="1271764" y="117956"/>
                </a:cubicBezTo>
                <a:cubicBezTo>
                  <a:pt x="1286371" y="120607"/>
                  <a:pt x="1301530" y="122404"/>
                  <a:pt x="1315583" y="125912"/>
                </a:cubicBezTo>
                <a:cubicBezTo>
                  <a:pt x="1330825" y="129716"/>
                  <a:pt x="1344183" y="135594"/>
                  <a:pt x="1359125" y="139761"/>
                </a:cubicBezTo>
                <a:cubicBezTo>
                  <a:pt x="1369691" y="142709"/>
                  <a:pt x="1380988" y="144722"/>
                  <a:pt x="1391919" y="147202"/>
                </a:cubicBezTo>
                <a:cubicBezTo>
                  <a:pt x="1406801" y="143961"/>
                  <a:pt x="1423676" y="142513"/>
                  <a:pt x="1436563" y="137480"/>
                </a:cubicBezTo>
                <a:cubicBezTo>
                  <a:pt x="1471672" y="123768"/>
                  <a:pt x="1451884" y="116940"/>
                  <a:pt x="1471566" y="97777"/>
                </a:cubicBezTo>
                <a:cubicBezTo>
                  <a:pt x="1480193" y="89377"/>
                  <a:pt x="1494348" y="83095"/>
                  <a:pt x="1505739" y="75753"/>
                </a:cubicBezTo>
                <a:cubicBezTo>
                  <a:pt x="1577183" y="91962"/>
                  <a:pt x="1533597" y="77394"/>
                  <a:pt x="1590891" y="144702"/>
                </a:cubicBezTo>
                <a:cubicBezTo>
                  <a:pt x="1598697" y="133398"/>
                  <a:pt x="1605803" y="118291"/>
                  <a:pt x="1625616" y="110893"/>
                </a:cubicBezTo>
                <a:cubicBezTo>
                  <a:pt x="1634871" y="107437"/>
                  <a:pt x="1647847" y="107996"/>
                  <a:pt x="1658964" y="106547"/>
                </a:cubicBezTo>
                <a:cubicBezTo>
                  <a:pt x="1658964" y="106547"/>
                  <a:pt x="1717565" y="116830"/>
                  <a:pt x="1746598" y="122460"/>
                </a:cubicBezTo>
                <a:cubicBezTo>
                  <a:pt x="1784954" y="129898"/>
                  <a:pt x="1777755" y="129229"/>
                  <a:pt x="1811913" y="143234"/>
                </a:cubicBezTo>
                <a:cubicBezTo>
                  <a:pt x="1826795" y="139993"/>
                  <a:pt x="1840838" y="135560"/>
                  <a:pt x="1856557" y="133511"/>
                </a:cubicBezTo>
                <a:cubicBezTo>
                  <a:pt x="1928018" y="124200"/>
                  <a:pt x="1988968" y="136755"/>
                  <a:pt x="2066003" y="143313"/>
                </a:cubicBezTo>
                <a:cubicBezTo>
                  <a:pt x="2066003" y="143313"/>
                  <a:pt x="2140825" y="127584"/>
                  <a:pt x="2177615" y="119007"/>
                </a:cubicBezTo>
                <a:cubicBezTo>
                  <a:pt x="2204144" y="112823"/>
                  <a:pt x="2229794" y="105701"/>
                  <a:pt x="2255883" y="99047"/>
                </a:cubicBezTo>
                <a:cubicBezTo>
                  <a:pt x="2285463" y="96494"/>
                  <a:pt x="2315224" y="94357"/>
                  <a:pt x="2344622" y="91388"/>
                </a:cubicBezTo>
                <a:cubicBezTo>
                  <a:pt x="2381841" y="87629"/>
                  <a:pt x="2417828" y="80978"/>
                  <a:pt x="2455682" y="78869"/>
                </a:cubicBezTo>
                <a:cubicBezTo>
                  <a:pt x="2514146" y="75610"/>
                  <a:pt x="2573634" y="76515"/>
                  <a:pt x="2632609" y="75338"/>
                </a:cubicBezTo>
                <a:lnTo>
                  <a:pt x="2742291" y="92282"/>
                </a:lnTo>
                <a:lnTo>
                  <a:pt x="2851974" y="109227"/>
                </a:lnTo>
                <a:cubicBezTo>
                  <a:pt x="2870530" y="106158"/>
                  <a:pt x="2892297" y="106201"/>
                  <a:pt x="2907643" y="100020"/>
                </a:cubicBezTo>
                <a:cubicBezTo>
                  <a:pt x="2937923" y="87823"/>
                  <a:pt x="2940565" y="43036"/>
                  <a:pt x="2944022" y="30853"/>
                </a:cubicBezTo>
                <a:cubicBezTo>
                  <a:pt x="2970111" y="24199"/>
                  <a:pt x="2993094" y="12639"/>
                  <a:pt x="3022289" y="10893"/>
                </a:cubicBezTo>
                <a:cubicBezTo>
                  <a:pt x="3035344" y="10111"/>
                  <a:pt x="3043336" y="20290"/>
                  <a:pt x="3054807" y="24226"/>
                </a:cubicBezTo>
                <a:cubicBezTo>
                  <a:pt x="3083266" y="33989"/>
                  <a:pt x="3112862" y="42692"/>
                  <a:pt x="3141892" y="51925"/>
                </a:cubicBezTo>
                <a:cubicBezTo>
                  <a:pt x="3156498" y="54577"/>
                  <a:pt x="3173315" y="54799"/>
                  <a:pt x="3185711" y="59881"/>
                </a:cubicBezTo>
                <a:cubicBezTo>
                  <a:pt x="3221000" y="74351"/>
                  <a:pt x="3196552" y="98318"/>
                  <a:pt x="3219056" y="55536"/>
                </a:cubicBezTo>
                <a:cubicBezTo>
                  <a:pt x="3233847" y="54259"/>
                  <a:pt x="3248275" y="50997"/>
                  <a:pt x="3263425" y="51706"/>
                </a:cubicBezTo>
                <a:cubicBezTo>
                  <a:pt x="3275045" y="52250"/>
                  <a:pt x="3285322" y="60949"/>
                  <a:pt x="3296219" y="59147"/>
                </a:cubicBezTo>
                <a:cubicBezTo>
                  <a:pt x="3308643" y="57093"/>
                  <a:pt x="3311469" y="48049"/>
                  <a:pt x="3319094" y="42500"/>
                </a:cubicBezTo>
                <a:cubicBezTo>
                  <a:pt x="3399611" y="29185"/>
                  <a:pt x="3363375" y="41582"/>
                  <a:pt x="3420511" y="0"/>
                </a:cubicBezTo>
                <a:cubicBezTo>
                  <a:pt x="3431442" y="2480"/>
                  <a:pt x="3443361" y="3886"/>
                  <a:pt x="3453305" y="7440"/>
                </a:cubicBezTo>
                <a:cubicBezTo>
                  <a:pt x="3469029" y="13059"/>
                  <a:pt x="3483905" y="19630"/>
                  <a:pt x="3496571" y="27182"/>
                </a:cubicBezTo>
                <a:cubicBezTo>
                  <a:pt x="3535674" y="50500"/>
                  <a:pt x="3592081" y="121578"/>
                  <a:pt x="3602117" y="132521"/>
                </a:cubicBezTo>
                <a:lnTo>
                  <a:pt x="3619883" y="14004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0800" dist="38100" dir="2700000" algn="tl" rotWithShape="0">
              <a:srgbClr val="000000">
                <a:alpha val="2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24"/>
          <p:cNvSpPr/>
          <p:nvPr/>
        </p:nvSpPr>
        <p:spPr>
          <a:xfrm rot="-6799627">
            <a:off x="506569" y="-419941"/>
            <a:ext cx="6697204" cy="7001611"/>
          </a:xfrm>
          <a:custGeom>
            <a:avLst/>
            <a:gdLst/>
            <a:ahLst/>
            <a:cxnLst/>
            <a:rect l="l" t="t" r="r" b="b"/>
            <a:pathLst>
              <a:path w="1634490" h="1925002" extrusionOk="0">
                <a:moveTo>
                  <a:pt x="444818" y="0"/>
                </a:moveTo>
                <a:lnTo>
                  <a:pt x="1634490" y="338138"/>
                </a:lnTo>
                <a:lnTo>
                  <a:pt x="1612582" y="414338"/>
                </a:lnTo>
                <a:lnTo>
                  <a:pt x="1563053" y="400050"/>
                </a:lnTo>
                <a:cubicBezTo>
                  <a:pt x="1559243" y="384810"/>
                  <a:pt x="1546860" y="372428"/>
                  <a:pt x="1530668" y="367665"/>
                </a:cubicBezTo>
                <a:cubicBezTo>
                  <a:pt x="1505903" y="360997"/>
                  <a:pt x="1480185" y="375285"/>
                  <a:pt x="1472565" y="400050"/>
                </a:cubicBezTo>
                <a:cubicBezTo>
                  <a:pt x="1465898" y="424815"/>
                  <a:pt x="1480185" y="450533"/>
                  <a:pt x="1504950" y="458153"/>
                </a:cubicBezTo>
                <a:cubicBezTo>
                  <a:pt x="1521143" y="462915"/>
                  <a:pt x="1538288" y="458153"/>
                  <a:pt x="1550670" y="446722"/>
                </a:cubicBezTo>
                <a:lnTo>
                  <a:pt x="1600200" y="461010"/>
                </a:lnTo>
                <a:lnTo>
                  <a:pt x="1564005" y="587693"/>
                </a:lnTo>
                <a:lnTo>
                  <a:pt x="1514475" y="573405"/>
                </a:lnTo>
                <a:cubicBezTo>
                  <a:pt x="1510665" y="558165"/>
                  <a:pt x="1498282" y="545783"/>
                  <a:pt x="1482090" y="541020"/>
                </a:cubicBezTo>
                <a:cubicBezTo>
                  <a:pt x="1457325" y="534353"/>
                  <a:pt x="1431607" y="548640"/>
                  <a:pt x="1423988" y="573405"/>
                </a:cubicBezTo>
                <a:cubicBezTo>
                  <a:pt x="1417320" y="598170"/>
                  <a:pt x="1431607" y="623888"/>
                  <a:pt x="1456373" y="631508"/>
                </a:cubicBezTo>
                <a:cubicBezTo>
                  <a:pt x="1472565" y="636270"/>
                  <a:pt x="1489710" y="631508"/>
                  <a:pt x="1502093" y="620078"/>
                </a:cubicBezTo>
                <a:lnTo>
                  <a:pt x="1551623" y="634365"/>
                </a:lnTo>
                <a:lnTo>
                  <a:pt x="1515428" y="761048"/>
                </a:lnTo>
                <a:lnTo>
                  <a:pt x="1465898" y="746760"/>
                </a:lnTo>
                <a:cubicBezTo>
                  <a:pt x="1462088" y="731520"/>
                  <a:pt x="1449705" y="719138"/>
                  <a:pt x="1433513" y="714375"/>
                </a:cubicBezTo>
                <a:cubicBezTo>
                  <a:pt x="1408748" y="707708"/>
                  <a:pt x="1383030" y="721995"/>
                  <a:pt x="1375410" y="746760"/>
                </a:cubicBezTo>
                <a:cubicBezTo>
                  <a:pt x="1368743" y="771525"/>
                  <a:pt x="1383030" y="797243"/>
                  <a:pt x="1407795" y="804863"/>
                </a:cubicBezTo>
                <a:cubicBezTo>
                  <a:pt x="1423988" y="809625"/>
                  <a:pt x="1441132" y="804863"/>
                  <a:pt x="1453515" y="793433"/>
                </a:cubicBezTo>
                <a:lnTo>
                  <a:pt x="1503045" y="807720"/>
                </a:lnTo>
                <a:lnTo>
                  <a:pt x="1466850" y="934402"/>
                </a:lnTo>
                <a:lnTo>
                  <a:pt x="1417320" y="920115"/>
                </a:lnTo>
                <a:cubicBezTo>
                  <a:pt x="1413510" y="904875"/>
                  <a:pt x="1401128" y="892493"/>
                  <a:pt x="1384935" y="887730"/>
                </a:cubicBezTo>
                <a:cubicBezTo>
                  <a:pt x="1360170" y="881063"/>
                  <a:pt x="1334453" y="895350"/>
                  <a:pt x="1326832" y="920115"/>
                </a:cubicBezTo>
                <a:cubicBezTo>
                  <a:pt x="1320165" y="944880"/>
                  <a:pt x="1334453" y="970598"/>
                  <a:pt x="1359218" y="978218"/>
                </a:cubicBezTo>
                <a:cubicBezTo>
                  <a:pt x="1375410" y="982980"/>
                  <a:pt x="1392555" y="978218"/>
                  <a:pt x="1404938" y="966788"/>
                </a:cubicBezTo>
                <a:lnTo>
                  <a:pt x="1454468" y="981075"/>
                </a:lnTo>
                <a:lnTo>
                  <a:pt x="1418273" y="1107758"/>
                </a:lnTo>
                <a:lnTo>
                  <a:pt x="1368743" y="1093470"/>
                </a:lnTo>
                <a:cubicBezTo>
                  <a:pt x="1364932" y="1078230"/>
                  <a:pt x="1352550" y="1065848"/>
                  <a:pt x="1336357" y="1061085"/>
                </a:cubicBezTo>
                <a:cubicBezTo>
                  <a:pt x="1311593" y="1054418"/>
                  <a:pt x="1285875" y="1068705"/>
                  <a:pt x="1278255" y="1093470"/>
                </a:cubicBezTo>
                <a:cubicBezTo>
                  <a:pt x="1271588" y="1118235"/>
                  <a:pt x="1285875" y="1143953"/>
                  <a:pt x="1310640" y="1151573"/>
                </a:cubicBezTo>
                <a:cubicBezTo>
                  <a:pt x="1326832" y="1156335"/>
                  <a:pt x="1343978" y="1151573"/>
                  <a:pt x="1356360" y="1140143"/>
                </a:cubicBezTo>
                <a:lnTo>
                  <a:pt x="1405890" y="1154430"/>
                </a:lnTo>
                <a:lnTo>
                  <a:pt x="1369695" y="1281113"/>
                </a:lnTo>
                <a:lnTo>
                  <a:pt x="1320165" y="1266825"/>
                </a:lnTo>
                <a:cubicBezTo>
                  <a:pt x="1316355" y="1251585"/>
                  <a:pt x="1303973" y="1239203"/>
                  <a:pt x="1287780" y="1234440"/>
                </a:cubicBezTo>
                <a:cubicBezTo>
                  <a:pt x="1263015" y="1227773"/>
                  <a:pt x="1237298" y="1242060"/>
                  <a:pt x="1229678" y="1266825"/>
                </a:cubicBezTo>
                <a:cubicBezTo>
                  <a:pt x="1223010" y="1291590"/>
                  <a:pt x="1237298" y="1317308"/>
                  <a:pt x="1262063" y="1324928"/>
                </a:cubicBezTo>
                <a:cubicBezTo>
                  <a:pt x="1278255" y="1329690"/>
                  <a:pt x="1295400" y="1324928"/>
                  <a:pt x="1307782" y="1313498"/>
                </a:cubicBezTo>
                <a:lnTo>
                  <a:pt x="1357313" y="1327785"/>
                </a:lnTo>
                <a:lnTo>
                  <a:pt x="1321118" y="1454468"/>
                </a:lnTo>
                <a:lnTo>
                  <a:pt x="1271588" y="1440180"/>
                </a:lnTo>
                <a:cubicBezTo>
                  <a:pt x="1267778" y="1424940"/>
                  <a:pt x="1255395" y="1412558"/>
                  <a:pt x="1239203" y="1407795"/>
                </a:cubicBezTo>
                <a:cubicBezTo>
                  <a:pt x="1214438" y="1401128"/>
                  <a:pt x="1188720" y="1415415"/>
                  <a:pt x="1181100" y="1440180"/>
                </a:cubicBezTo>
                <a:cubicBezTo>
                  <a:pt x="1174432" y="1464945"/>
                  <a:pt x="1188720" y="1490663"/>
                  <a:pt x="1213485" y="1498283"/>
                </a:cubicBezTo>
                <a:cubicBezTo>
                  <a:pt x="1229678" y="1503045"/>
                  <a:pt x="1246823" y="1498283"/>
                  <a:pt x="1259205" y="1486853"/>
                </a:cubicBezTo>
                <a:lnTo>
                  <a:pt x="1308735" y="1501140"/>
                </a:lnTo>
                <a:lnTo>
                  <a:pt x="1272540" y="1627823"/>
                </a:lnTo>
                <a:lnTo>
                  <a:pt x="1223010" y="1613535"/>
                </a:lnTo>
                <a:cubicBezTo>
                  <a:pt x="1219200" y="1598295"/>
                  <a:pt x="1206818" y="1585913"/>
                  <a:pt x="1190625" y="1581150"/>
                </a:cubicBezTo>
                <a:cubicBezTo>
                  <a:pt x="1165860" y="1574483"/>
                  <a:pt x="1140143" y="1588770"/>
                  <a:pt x="1132523" y="1613535"/>
                </a:cubicBezTo>
                <a:cubicBezTo>
                  <a:pt x="1125855" y="1638300"/>
                  <a:pt x="1140143" y="1664018"/>
                  <a:pt x="1164907" y="1671638"/>
                </a:cubicBezTo>
                <a:cubicBezTo>
                  <a:pt x="1181100" y="1676400"/>
                  <a:pt x="1198245" y="1671638"/>
                  <a:pt x="1210628" y="1660208"/>
                </a:cubicBezTo>
                <a:lnTo>
                  <a:pt x="1260157" y="1674495"/>
                </a:lnTo>
                <a:lnTo>
                  <a:pt x="1223963" y="1801178"/>
                </a:lnTo>
                <a:lnTo>
                  <a:pt x="1174432" y="1786890"/>
                </a:lnTo>
                <a:cubicBezTo>
                  <a:pt x="1170623" y="1771650"/>
                  <a:pt x="1158240" y="1759268"/>
                  <a:pt x="1142048" y="1754505"/>
                </a:cubicBezTo>
                <a:cubicBezTo>
                  <a:pt x="1117282" y="1747838"/>
                  <a:pt x="1091565" y="1762125"/>
                  <a:pt x="1083945" y="1786890"/>
                </a:cubicBezTo>
                <a:cubicBezTo>
                  <a:pt x="1077278" y="1811655"/>
                  <a:pt x="1091565" y="1837373"/>
                  <a:pt x="1116330" y="1844993"/>
                </a:cubicBezTo>
                <a:cubicBezTo>
                  <a:pt x="1132523" y="1849755"/>
                  <a:pt x="1149668" y="1844993"/>
                  <a:pt x="1162050" y="1833563"/>
                </a:cubicBezTo>
                <a:lnTo>
                  <a:pt x="1211580" y="1847850"/>
                </a:lnTo>
                <a:lnTo>
                  <a:pt x="1189673" y="1925003"/>
                </a:lnTo>
                <a:lnTo>
                  <a:pt x="0" y="1586865"/>
                </a:lnTo>
                <a:lnTo>
                  <a:pt x="44481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2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2" name="Google Shape;132;p24"/>
          <p:cNvGrpSpPr/>
          <p:nvPr/>
        </p:nvGrpSpPr>
        <p:grpSpPr>
          <a:xfrm rot="782656">
            <a:off x="6648527" y="944086"/>
            <a:ext cx="1879279" cy="1982505"/>
            <a:chOff x="2368762" y="841731"/>
            <a:chExt cx="3148926" cy="3321893"/>
          </a:xfrm>
        </p:grpSpPr>
        <p:sp>
          <p:nvSpPr>
            <p:cNvPr id="133" name="Google Shape;133;p24"/>
            <p:cNvSpPr/>
            <p:nvPr/>
          </p:nvSpPr>
          <p:spPr>
            <a:xfrm rot="-5400000">
              <a:off x="2281268" y="934270"/>
              <a:ext cx="3321893" cy="3136815"/>
            </a:xfrm>
            <a:custGeom>
              <a:avLst/>
              <a:gdLst/>
              <a:ahLst/>
              <a:cxnLst/>
              <a:rect l="l" t="t" r="r" b="b"/>
              <a:pathLst>
                <a:path w="3321893" h="3136815" extrusionOk="0">
                  <a:moveTo>
                    <a:pt x="15340" y="3136815"/>
                  </a:moveTo>
                  <a:lnTo>
                    <a:pt x="7823" y="3136815"/>
                  </a:lnTo>
                  <a:lnTo>
                    <a:pt x="7246" y="3128385"/>
                  </a:lnTo>
                  <a:cubicBezTo>
                    <a:pt x="6349" y="3090892"/>
                    <a:pt x="7943" y="3056246"/>
                    <a:pt x="7943" y="3056246"/>
                  </a:cubicBezTo>
                  <a:close/>
                  <a:moveTo>
                    <a:pt x="3321893" y="1"/>
                  </a:moveTo>
                  <a:lnTo>
                    <a:pt x="3321893" y="3136815"/>
                  </a:lnTo>
                  <a:lnTo>
                    <a:pt x="17984" y="3136815"/>
                  </a:lnTo>
                  <a:lnTo>
                    <a:pt x="17230" y="3124210"/>
                  </a:lnTo>
                  <a:cubicBezTo>
                    <a:pt x="10841" y="3016343"/>
                    <a:pt x="1548" y="2851636"/>
                    <a:pt x="1548" y="2806198"/>
                  </a:cubicBezTo>
                  <a:cubicBezTo>
                    <a:pt x="1548" y="2736959"/>
                    <a:pt x="16347" y="2543684"/>
                    <a:pt x="16347" y="2543684"/>
                  </a:cubicBezTo>
                  <a:cubicBezTo>
                    <a:pt x="16347" y="2543684"/>
                    <a:pt x="-3275" y="2373088"/>
                    <a:pt x="1253" y="2303722"/>
                  </a:cubicBezTo>
                  <a:cubicBezTo>
                    <a:pt x="5782" y="2234348"/>
                    <a:pt x="45026" y="2187485"/>
                    <a:pt x="45026" y="2187485"/>
                  </a:cubicBezTo>
                  <a:lnTo>
                    <a:pt x="11470" y="2153021"/>
                  </a:lnTo>
                  <a:cubicBezTo>
                    <a:pt x="11470" y="2153021"/>
                    <a:pt x="-12796" y="1873544"/>
                    <a:pt x="9264" y="1796828"/>
                  </a:cubicBezTo>
                  <a:cubicBezTo>
                    <a:pt x="31324" y="1720106"/>
                    <a:pt x="64414" y="1714619"/>
                    <a:pt x="64414" y="1714619"/>
                  </a:cubicBezTo>
                  <a:cubicBezTo>
                    <a:pt x="64414" y="1714619"/>
                    <a:pt x="44560" y="1646127"/>
                    <a:pt x="64414" y="1558439"/>
                  </a:cubicBezTo>
                  <a:cubicBezTo>
                    <a:pt x="84269" y="1470764"/>
                    <a:pt x="84269" y="1435149"/>
                    <a:pt x="84269" y="1435149"/>
                  </a:cubicBezTo>
                  <a:lnTo>
                    <a:pt x="15882" y="1402265"/>
                  </a:lnTo>
                  <a:cubicBezTo>
                    <a:pt x="15882" y="1402265"/>
                    <a:pt x="5737" y="1346056"/>
                    <a:pt x="7945" y="1296678"/>
                  </a:cubicBezTo>
                  <a:cubicBezTo>
                    <a:pt x="10155" y="1247287"/>
                    <a:pt x="-890" y="948244"/>
                    <a:pt x="3528" y="843983"/>
                  </a:cubicBezTo>
                  <a:cubicBezTo>
                    <a:pt x="7945" y="739728"/>
                    <a:pt x="14320" y="614408"/>
                    <a:pt x="20563" y="573690"/>
                  </a:cubicBezTo>
                  <a:cubicBezTo>
                    <a:pt x="26805" y="532993"/>
                    <a:pt x="4957" y="211218"/>
                    <a:pt x="4957" y="211218"/>
                  </a:cubicBezTo>
                  <a:cubicBezTo>
                    <a:pt x="4957" y="211218"/>
                    <a:pt x="100156" y="224786"/>
                    <a:pt x="107958" y="158882"/>
                  </a:cubicBezTo>
                  <a:cubicBezTo>
                    <a:pt x="115762" y="92978"/>
                    <a:pt x="26805" y="77467"/>
                    <a:pt x="26805" y="77467"/>
                  </a:cubicBezTo>
                  <a:lnTo>
                    <a:pt x="223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4;p24"/>
            <p:cNvSpPr/>
            <p:nvPr/>
          </p:nvSpPr>
          <p:spPr>
            <a:xfrm rot="-5400000">
              <a:off x="2321640" y="901973"/>
              <a:ext cx="3243170" cy="3148926"/>
            </a:xfrm>
            <a:custGeom>
              <a:avLst/>
              <a:gdLst/>
              <a:ahLst/>
              <a:cxnLst/>
              <a:rect l="l" t="t" r="r" b="b"/>
              <a:pathLst>
                <a:path w="3243170" h="3148926" extrusionOk="0">
                  <a:moveTo>
                    <a:pt x="20529" y="3148926"/>
                  </a:moveTo>
                  <a:lnTo>
                    <a:pt x="13055" y="3148926"/>
                  </a:lnTo>
                  <a:lnTo>
                    <a:pt x="10969" y="3138376"/>
                  </a:lnTo>
                  <a:cubicBezTo>
                    <a:pt x="4356" y="3089791"/>
                    <a:pt x="7943" y="3011837"/>
                    <a:pt x="7943" y="3011837"/>
                  </a:cubicBezTo>
                  <a:close/>
                  <a:moveTo>
                    <a:pt x="3243170" y="0"/>
                  </a:moveTo>
                  <a:lnTo>
                    <a:pt x="3243170" y="3148926"/>
                  </a:lnTo>
                  <a:lnTo>
                    <a:pt x="21390" y="3148926"/>
                  </a:lnTo>
                  <a:lnTo>
                    <a:pt x="20126" y="3128183"/>
                  </a:lnTo>
                  <a:cubicBezTo>
                    <a:pt x="14197" y="3030150"/>
                    <a:pt x="1548" y="2814800"/>
                    <a:pt x="1548" y="2761789"/>
                  </a:cubicBezTo>
                  <a:cubicBezTo>
                    <a:pt x="1548" y="2692550"/>
                    <a:pt x="16347" y="2499275"/>
                    <a:pt x="16347" y="2499275"/>
                  </a:cubicBezTo>
                  <a:cubicBezTo>
                    <a:pt x="16347" y="2499275"/>
                    <a:pt x="-3275" y="2328679"/>
                    <a:pt x="1253" y="2259313"/>
                  </a:cubicBezTo>
                  <a:cubicBezTo>
                    <a:pt x="5782" y="2189939"/>
                    <a:pt x="45026" y="2143076"/>
                    <a:pt x="45026" y="2143076"/>
                  </a:cubicBezTo>
                  <a:lnTo>
                    <a:pt x="11470" y="2108612"/>
                  </a:lnTo>
                  <a:cubicBezTo>
                    <a:pt x="11470" y="2108612"/>
                    <a:pt x="-12796" y="1829135"/>
                    <a:pt x="9264" y="1752419"/>
                  </a:cubicBezTo>
                  <a:cubicBezTo>
                    <a:pt x="31324" y="1675697"/>
                    <a:pt x="64414" y="1670210"/>
                    <a:pt x="64414" y="1670210"/>
                  </a:cubicBezTo>
                  <a:cubicBezTo>
                    <a:pt x="64414" y="1670210"/>
                    <a:pt x="44560" y="1601718"/>
                    <a:pt x="64414" y="1514030"/>
                  </a:cubicBezTo>
                  <a:cubicBezTo>
                    <a:pt x="84269" y="1426355"/>
                    <a:pt x="84269" y="1390740"/>
                    <a:pt x="84269" y="1390740"/>
                  </a:cubicBezTo>
                  <a:lnTo>
                    <a:pt x="15882" y="1357856"/>
                  </a:lnTo>
                  <a:cubicBezTo>
                    <a:pt x="15882" y="1357856"/>
                    <a:pt x="5737" y="1301647"/>
                    <a:pt x="7945" y="1252269"/>
                  </a:cubicBezTo>
                  <a:cubicBezTo>
                    <a:pt x="10155" y="1202878"/>
                    <a:pt x="-890" y="903835"/>
                    <a:pt x="3528" y="799574"/>
                  </a:cubicBezTo>
                  <a:cubicBezTo>
                    <a:pt x="7945" y="695319"/>
                    <a:pt x="14320" y="569999"/>
                    <a:pt x="20563" y="529281"/>
                  </a:cubicBezTo>
                  <a:cubicBezTo>
                    <a:pt x="26805" y="488584"/>
                    <a:pt x="4957" y="166809"/>
                    <a:pt x="4957" y="166809"/>
                  </a:cubicBezTo>
                  <a:cubicBezTo>
                    <a:pt x="4957" y="166809"/>
                    <a:pt x="100156" y="180377"/>
                    <a:pt x="107958" y="114473"/>
                  </a:cubicBezTo>
                  <a:cubicBezTo>
                    <a:pt x="115762" y="48569"/>
                    <a:pt x="26805" y="33058"/>
                    <a:pt x="26805" y="33058"/>
                  </a:cubicBezTo>
                  <a:lnTo>
                    <a:pt x="2489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"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5" name="Google Shape;135;p24"/>
          <p:cNvSpPr/>
          <p:nvPr/>
        </p:nvSpPr>
        <p:spPr>
          <a:xfrm>
            <a:off x="6156674" y="3181731"/>
            <a:ext cx="2353950" cy="1783594"/>
          </a:xfrm>
          <a:custGeom>
            <a:avLst/>
            <a:gdLst/>
            <a:ahLst/>
            <a:cxnLst/>
            <a:rect l="l" t="t" r="r" b="b"/>
            <a:pathLst>
              <a:path w="3107525" h="2354579" extrusionOk="0">
                <a:moveTo>
                  <a:pt x="3045143" y="1724978"/>
                </a:moveTo>
                <a:cubicBezTo>
                  <a:pt x="3062288" y="1668780"/>
                  <a:pt x="3070860" y="1610678"/>
                  <a:pt x="3070860" y="1550670"/>
                </a:cubicBezTo>
                <a:cubicBezTo>
                  <a:pt x="3070860" y="1309688"/>
                  <a:pt x="2930843" y="1098233"/>
                  <a:pt x="2721293" y="1000125"/>
                </a:cubicBezTo>
                <a:cubicBezTo>
                  <a:pt x="2736533" y="929640"/>
                  <a:pt x="2738438" y="855345"/>
                  <a:pt x="2727008" y="780098"/>
                </a:cubicBezTo>
                <a:cubicBezTo>
                  <a:pt x="2691765" y="538163"/>
                  <a:pt x="2459355" y="307658"/>
                  <a:pt x="2217420" y="273368"/>
                </a:cubicBezTo>
                <a:cubicBezTo>
                  <a:pt x="2140268" y="261938"/>
                  <a:pt x="2064068" y="264795"/>
                  <a:pt x="1991678" y="281940"/>
                </a:cubicBezTo>
                <a:cubicBezTo>
                  <a:pt x="1882140" y="108585"/>
                  <a:pt x="1689735" y="0"/>
                  <a:pt x="1479233" y="0"/>
                </a:cubicBezTo>
                <a:cubicBezTo>
                  <a:pt x="1268730" y="0"/>
                  <a:pt x="1076325" y="108585"/>
                  <a:pt x="965835" y="280988"/>
                </a:cubicBezTo>
                <a:cubicBezTo>
                  <a:pt x="921068" y="270510"/>
                  <a:pt x="875348" y="265748"/>
                  <a:pt x="828675" y="265748"/>
                </a:cubicBezTo>
                <a:cubicBezTo>
                  <a:pt x="493395" y="265748"/>
                  <a:pt x="220028" y="538163"/>
                  <a:pt x="220028" y="874395"/>
                </a:cubicBezTo>
                <a:cubicBezTo>
                  <a:pt x="220028" y="937260"/>
                  <a:pt x="229553" y="999173"/>
                  <a:pt x="248603" y="1058228"/>
                </a:cubicBezTo>
                <a:cubicBezTo>
                  <a:pt x="95250" y="1171575"/>
                  <a:pt x="0" y="1352550"/>
                  <a:pt x="0" y="1550670"/>
                </a:cubicBezTo>
                <a:cubicBezTo>
                  <a:pt x="0" y="1677353"/>
                  <a:pt x="40005" y="1800225"/>
                  <a:pt x="112395" y="1902143"/>
                </a:cubicBezTo>
                <a:cubicBezTo>
                  <a:pt x="102870" y="1917383"/>
                  <a:pt x="94298" y="1934528"/>
                  <a:pt x="88583" y="1953578"/>
                </a:cubicBezTo>
                <a:cubicBezTo>
                  <a:pt x="44768" y="2087880"/>
                  <a:pt x="119063" y="2241233"/>
                  <a:pt x="260033" y="2309813"/>
                </a:cubicBezTo>
                <a:cubicBezTo>
                  <a:pt x="342900" y="2349818"/>
                  <a:pt x="430530" y="2354580"/>
                  <a:pt x="497205" y="2354580"/>
                </a:cubicBezTo>
                <a:cubicBezTo>
                  <a:pt x="516255" y="2354580"/>
                  <a:pt x="535305" y="2354580"/>
                  <a:pt x="554355" y="2353628"/>
                </a:cubicBezTo>
                <a:cubicBezTo>
                  <a:pt x="916305" y="2344103"/>
                  <a:pt x="1283970" y="2339340"/>
                  <a:pt x="1646873" y="2339340"/>
                </a:cubicBezTo>
                <a:cubicBezTo>
                  <a:pt x="1927860" y="2339340"/>
                  <a:pt x="2212658" y="2342198"/>
                  <a:pt x="2492693" y="2347913"/>
                </a:cubicBezTo>
                <a:cubicBezTo>
                  <a:pt x="2515553" y="2347913"/>
                  <a:pt x="2539365" y="2348865"/>
                  <a:pt x="2564130" y="2348865"/>
                </a:cubicBezTo>
                <a:lnTo>
                  <a:pt x="2564130" y="2348865"/>
                </a:lnTo>
                <a:cubicBezTo>
                  <a:pt x="2635568" y="2348865"/>
                  <a:pt x="2720340" y="2345055"/>
                  <a:pt x="2807018" y="2318385"/>
                </a:cubicBezTo>
                <a:cubicBezTo>
                  <a:pt x="2947988" y="2274570"/>
                  <a:pt x="3055620" y="2174558"/>
                  <a:pt x="3092768" y="2051685"/>
                </a:cubicBezTo>
                <a:cubicBezTo>
                  <a:pt x="3123248" y="1949768"/>
                  <a:pt x="3106103" y="1833563"/>
                  <a:pt x="3045143" y="172497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6" name="Google Shape;136;p24"/>
          <p:cNvGrpSpPr/>
          <p:nvPr/>
        </p:nvGrpSpPr>
        <p:grpSpPr>
          <a:xfrm rot="-2077558">
            <a:off x="9492837" y="4961799"/>
            <a:ext cx="2427999" cy="614271"/>
            <a:chOff x="3307259" y="2790873"/>
            <a:chExt cx="5585545" cy="1279581"/>
          </a:xfrm>
        </p:grpSpPr>
        <p:sp>
          <p:nvSpPr>
            <p:cNvPr id="137" name="Google Shape;137;p24"/>
            <p:cNvSpPr/>
            <p:nvPr/>
          </p:nvSpPr>
          <p:spPr>
            <a:xfrm>
              <a:off x="3307259" y="2790873"/>
              <a:ext cx="5585545" cy="1279581"/>
            </a:xfrm>
            <a:custGeom>
              <a:avLst/>
              <a:gdLst/>
              <a:ahLst/>
              <a:cxnLst/>
              <a:rect l="l" t="t" r="r" b="b"/>
              <a:pathLst>
                <a:path w="5585545" h="1279581" extrusionOk="0">
                  <a:moveTo>
                    <a:pt x="50303" y="64721"/>
                  </a:moveTo>
                  <a:cubicBezTo>
                    <a:pt x="-63997" y="80914"/>
                    <a:pt x="184605" y="208549"/>
                    <a:pt x="252233" y="280939"/>
                  </a:cubicBezTo>
                  <a:cubicBezTo>
                    <a:pt x="263663" y="293321"/>
                    <a:pt x="276045" y="306656"/>
                    <a:pt x="276045" y="321896"/>
                  </a:cubicBezTo>
                  <a:cubicBezTo>
                    <a:pt x="276998" y="344756"/>
                    <a:pt x="250328" y="362854"/>
                    <a:pt x="224610" y="375236"/>
                  </a:cubicBezTo>
                  <a:cubicBezTo>
                    <a:pt x="194130" y="389524"/>
                    <a:pt x="161745" y="400954"/>
                    <a:pt x="128408" y="408574"/>
                  </a:cubicBezTo>
                  <a:cubicBezTo>
                    <a:pt x="112215" y="412384"/>
                    <a:pt x="94118" y="416194"/>
                    <a:pt x="83640" y="425719"/>
                  </a:cubicBezTo>
                  <a:cubicBezTo>
                    <a:pt x="63638" y="443816"/>
                    <a:pt x="75068" y="470486"/>
                    <a:pt x="90308" y="491441"/>
                  </a:cubicBezTo>
                  <a:cubicBezTo>
                    <a:pt x="116025" y="526684"/>
                    <a:pt x="148410" y="559069"/>
                    <a:pt x="169365" y="597169"/>
                  </a:cubicBezTo>
                  <a:cubicBezTo>
                    <a:pt x="189368" y="634316"/>
                    <a:pt x="196035" y="679084"/>
                    <a:pt x="168413" y="714326"/>
                  </a:cubicBezTo>
                  <a:cubicBezTo>
                    <a:pt x="140790" y="748616"/>
                    <a:pt x="88403" y="764809"/>
                    <a:pt x="41730" y="782906"/>
                  </a:cubicBezTo>
                  <a:cubicBezTo>
                    <a:pt x="24585" y="789574"/>
                    <a:pt x="6488" y="797194"/>
                    <a:pt x="1725" y="811481"/>
                  </a:cubicBezTo>
                  <a:cubicBezTo>
                    <a:pt x="-3990" y="825769"/>
                    <a:pt x="5535" y="841009"/>
                    <a:pt x="15060" y="853391"/>
                  </a:cubicBezTo>
                  <a:cubicBezTo>
                    <a:pt x="67448" y="925781"/>
                    <a:pt x="118883" y="999124"/>
                    <a:pt x="171270" y="1071514"/>
                  </a:cubicBezTo>
                  <a:cubicBezTo>
                    <a:pt x="102690" y="1118186"/>
                    <a:pt x="48398" y="1177241"/>
                    <a:pt x="14108" y="1241059"/>
                  </a:cubicBezTo>
                  <a:cubicBezTo>
                    <a:pt x="47445" y="1247726"/>
                    <a:pt x="80783" y="1253441"/>
                    <a:pt x="114120" y="1260109"/>
                  </a:cubicBezTo>
                  <a:cubicBezTo>
                    <a:pt x="114120" y="1260109"/>
                    <a:pt x="4496573" y="1303924"/>
                    <a:pt x="5381446" y="1260109"/>
                  </a:cubicBezTo>
                  <a:cubicBezTo>
                    <a:pt x="5408116" y="1259156"/>
                    <a:pt x="5433833" y="1258204"/>
                    <a:pt x="5460503" y="1259156"/>
                  </a:cubicBezTo>
                  <a:cubicBezTo>
                    <a:pt x="5472885" y="1204864"/>
                    <a:pt x="5453835" y="1147714"/>
                    <a:pt x="5408116" y="1103899"/>
                  </a:cubicBezTo>
                  <a:cubicBezTo>
                    <a:pt x="5402401" y="1099136"/>
                    <a:pt x="5396685" y="1093421"/>
                    <a:pt x="5394780" y="1086754"/>
                  </a:cubicBezTo>
                  <a:cubicBezTo>
                    <a:pt x="5391923" y="1076276"/>
                    <a:pt x="5399543" y="1066751"/>
                    <a:pt x="5409068" y="1059131"/>
                  </a:cubicBezTo>
                  <a:cubicBezTo>
                    <a:pt x="5453835" y="1020079"/>
                    <a:pt x="5530035" y="1001029"/>
                    <a:pt x="5554801" y="953404"/>
                  </a:cubicBezTo>
                  <a:cubicBezTo>
                    <a:pt x="5573851" y="917209"/>
                    <a:pt x="5553848" y="874346"/>
                    <a:pt x="5519558" y="844819"/>
                  </a:cubicBezTo>
                  <a:cubicBezTo>
                    <a:pt x="5485268" y="815291"/>
                    <a:pt x="5438596" y="797194"/>
                    <a:pt x="5392876" y="779096"/>
                  </a:cubicBezTo>
                  <a:cubicBezTo>
                    <a:pt x="5364301" y="767666"/>
                    <a:pt x="5330963" y="749569"/>
                    <a:pt x="5336678" y="725756"/>
                  </a:cubicBezTo>
                  <a:cubicBezTo>
                    <a:pt x="5339535" y="712421"/>
                    <a:pt x="5353823" y="701944"/>
                    <a:pt x="5368110" y="694324"/>
                  </a:cubicBezTo>
                  <a:cubicBezTo>
                    <a:pt x="5435738" y="654319"/>
                    <a:pt x="5519558" y="626696"/>
                    <a:pt x="5567183" y="572404"/>
                  </a:cubicBezTo>
                  <a:cubicBezTo>
                    <a:pt x="5578613" y="560021"/>
                    <a:pt x="5587185" y="544781"/>
                    <a:pt x="5585280" y="529541"/>
                  </a:cubicBezTo>
                  <a:cubicBezTo>
                    <a:pt x="5583376" y="507634"/>
                    <a:pt x="5561468" y="490489"/>
                    <a:pt x="5540513" y="476201"/>
                  </a:cubicBezTo>
                  <a:cubicBezTo>
                    <a:pt x="5468123" y="427624"/>
                    <a:pt x="5382398" y="392381"/>
                    <a:pt x="5298578" y="355234"/>
                  </a:cubicBezTo>
                  <a:cubicBezTo>
                    <a:pt x="5290005" y="351424"/>
                    <a:pt x="5280480" y="347614"/>
                    <a:pt x="5277623" y="339994"/>
                  </a:cubicBezTo>
                  <a:cubicBezTo>
                    <a:pt x="5272860" y="330469"/>
                    <a:pt x="5280480" y="320944"/>
                    <a:pt x="5288101" y="312371"/>
                  </a:cubicBezTo>
                  <a:cubicBezTo>
                    <a:pt x="5362396" y="232361"/>
                    <a:pt x="5470028" y="165686"/>
                    <a:pt x="5502413" y="71389"/>
                  </a:cubicBezTo>
                  <a:cubicBezTo>
                    <a:pt x="5433833" y="57101"/>
                    <a:pt x="5360491" y="53291"/>
                    <a:pt x="5290005" y="60911"/>
                  </a:cubicBezTo>
                  <a:cubicBezTo>
                    <a:pt x="5286196" y="59959"/>
                    <a:pt x="1064715" y="-78154"/>
                    <a:pt x="50303" y="647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24"/>
            <p:cNvSpPr/>
            <p:nvPr/>
          </p:nvSpPr>
          <p:spPr>
            <a:xfrm>
              <a:off x="3943350" y="3677602"/>
              <a:ext cx="187642" cy="179070"/>
            </a:xfrm>
            <a:custGeom>
              <a:avLst/>
              <a:gdLst/>
              <a:ahLst/>
              <a:cxnLst/>
              <a:rect l="l" t="t" r="r" b="b"/>
              <a:pathLst>
                <a:path w="187642" h="179070" extrusionOk="0">
                  <a:moveTo>
                    <a:pt x="93345" y="0"/>
                  </a:moveTo>
                  <a:lnTo>
                    <a:pt x="122873" y="59055"/>
                  </a:lnTo>
                  <a:lnTo>
                    <a:pt x="187642" y="68580"/>
                  </a:lnTo>
                  <a:lnTo>
                    <a:pt x="140970" y="114300"/>
                  </a:lnTo>
                  <a:lnTo>
                    <a:pt x="151448" y="179070"/>
                  </a:lnTo>
                  <a:lnTo>
                    <a:pt x="93345" y="148590"/>
                  </a:lnTo>
                  <a:lnTo>
                    <a:pt x="35242" y="179070"/>
                  </a:lnTo>
                  <a:lnTo>
                    <a:pt x="46673" y="114300"/>
                  </a:lnTo>
                  <a:lnTo>
                    <a:pt x="0" y="68580"/>
                  </a:lnTo>
                  <a:lnTo>
                    <a:pt x="64770" y="590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24"/>
            <p:cNvSpPr/>
            <p:nvPr/>
          </p:nvSpPr>
          <p:spPr>
            <a:xfrm>
              <a:off x="3778567" y="3296602"/>
              <a:ext cx="110489" cy="105727"/>
            </a:xfrm>
            <a:custGeom>
              <a:avLst/>
              <a:gdLst/>
              <a:ahLst/>
              <a:cxnLst/>
              <a:rect l="l" t="t" r="r" b="b"/>
              <a:pathLst>
                <a:path w="110489" h="105727" extrusionOk="0">
                  <a:moveTo>
                    <a:pt x="55245" y="0"/>
                  </a:moveTo>
                  <a:lnTo>
                    <a:pt x="71438" y="35243"/>
                  </a:lnTo>
                  <a:lnTo>
                    <a:pt x="110490" y="40005"/>
                  </a:lnTo>
                  <a:lnTo>
                    <a:pt x="82868" y="67628"/>
                  </a:lnTo>
                  <a:lnTo>
                    <a:pt x="88582" y="105727"/>
                  </a:lnTo>
                  <a:lnTo>
                    <a:pt x="55245" y="87630"/>
                  </a:lnTo>
                  <a:lnTo>
                    <a:pt x="20955" y="105727"/>
                  </a:lnTo>
                  <a:lnTo>
                    <a:pt x="27622" y="67628"/>
                  </a:lnTo>
                  <a:lnTo>
                    <a:pt x="0" y="40005"/>
                  </a:lnTo>
                  <a:lnTo>
                    <a:pt x="38100" y="352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24"/>
            <p:cNvSpPr/>
            <p:nvPr/>
          </p:nvSpPr>
          <p:spPr>
            <a:xfrm>
              <a:off x="4186237" y="3027997"/>
              <a:ext cx="140970" cy="134302"/>
            </a:xfrm>
            <a:custGeom>
              <a:avLst/>
              <a:gdLst/>
              <a:ahLst/>
              <a:cxnLst/>
              <a:rect l="l" t="t" r="r" b="b"/>
              <a:pathLst>
                <a:path w="140970" h="134302" extrusionOk="0">
                  <a:moveTo>
                    <a:pt x="70485" y="0"/>
                  </a:moveTo>
                  <a:lnTo>
                    <a:pt x="92392" y="44768"/>
                  </a:lnTo>
                  <a:lnTo>
                    <a:pt x="140970" y="51435"/>
                  </a:lnTo>
                  <a:lnTo>
                    <a:pt x="105727" y="85725"/>
                  </a:lnTo>
                  <a:lnTo>
                    <a:pt x="114300" y="134303"/>
                  </a:lnTo>
                  <a:lnTo>
                    <a:pt x="70485" y="111442"/>
                  </a:lnTo>
                  <a:lnTo>
                    <a:pt x="26670" y="134303"/>
                  </a:lnTo>
                  <a:lnTo>
                    <a:pt x="35242" y="85725"/>
                  </a:lnTo>
                  <a:lnTo>
                    <a:pt x="0" y="51435"/>
                  </a:lnTo>
                  <a:lnTo>
                    <a:pt x="48577" y="4476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24"/>
            <p:cNvSpPr/>
            <p:nvPr/>
          </p:nvSpPr>
          <p:spPr>
            <a:xfrm>
              <a:off x="8150542" y="3483292"/>
              <a:ext cx="211455" cy="200977"/>
            </a:xfrm>
            <a:custGeom>
              <a:avLst/>
              <a:gdLst/>
              <a:ahLst/>
              <a:cxnLst/>
              <a:rect l="l" t="t" r="r" b="b"/>
              <a:pathLst>
                <a:path w="211455" h="200977" extrusionOk="0">
                  <a:moveTo>
                    <a:pt x="105727" y="0"/>
                  </a:moveTo>
                  <a:lnTo>
                    <a:pt x="138113" y="65723"/>
                  </a:lnTo>
                  <a:lnTo>
                    <a:pt x="211455" y="76200"/>
                  </a:lnTo>
                  <a:lnTo>
                    <a:pt x="159068" y="128588"/>
                  </a:lnTo>
                  <a:lnTo>
                    <a:pt x="171450" y="200978"/>
                  </a:lnTo>
                  <a:lnTo>
                    <a:pt x="105727" y="166688"/>
                  </a:lnTo>
                  <a:lnTo>
                    <a:pt x="40005" y="200978"/>
                  </a:lnTo>
                  <a:lnTo>
                    <a:pt x="52388" y="128588"/>
                  </a:lnTo>
                  <a:lnTo>
                    <a:pt x="0" y="76200"/>
                  </a:lnTo>
                  <a:lnTo>
                    <a:pt x="73343" y="6572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24"/>
            <p:cNvSpPr/>
            <p:nvPr/>
          </p:nvSpPr>
          <p:spPr>
            <a:xfrm>
              <a:off x="7609522" y="3714750"/>
              <a:ext cx="110490" cy="104775"/>
            </a:xfrm>
            <a:custGeom>
              <a:avLst/>
              <a:gdLst/>
              <a:ahLst/>
              <a:cxnLst/>
              <a:rect l="l" t="t" r="r" b="b"/>
              <a:pathLst>
                <a:path w="110490" h="104775" extrusionOk="0">
                  <a:moveTo>
                    <a:pt x="55245" y="0"/>
                  </a:moveTo>
                  <a:lnTo>
                    <a:pt x="72390" y="34290"/>
                  </a:lnTo>
                  <a:lnTo>
                    <a:pt x="110490" y="40005"/>
                  </a:lnTo>
                  <a:lnTo>
                    <a:pt x="82868" y="66675"/>
                  </a:lnTo>
                  <a:lnTo>
                    <a:pt x="89535" y="104775"/>
                  </a:lnTo>
                  <a:lnTo>
                    <a:pt x="55245" y="86677"/>
                  </a:lnTo>
                  <a:lnTo>
                    <a:pt x="20955" y="104775"/>
                  </a:lnTo>
                  <a:lnTo>
                    <a:pt x="27622" y="66675"/>
                  </a:lnTo>
                  <a:lnTo>
                    <a:pt x="0" y="40005"/>
                  </a:lnTo>
                  <a:lnTo>
                    <a:pt x="38100" y="3429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24"/>
            <p:cNvSpPr/>
            <p:nvPr/>
          </p:nvSpPr>
          <p:spPr>
            <a:xfrm>
              <a:off x="7909559" y="3215639"/>
              <a:ext cx="140970" cy="133350"/>
            </a:xfrm>
            <a:custGeom>
              <a:avLst/>
              <a:gdLst/>
              <a:ahLst/>
              <a:cxnLst/>
              <a:rect l="l" t="t" r="r" b="b"/>
              <a:pathLst>
                <a:path w="140970" h="133350" extrusionOk="0">
                  <a:moveTo>
                    <a:pt x="70485" y="0"/>
                  </a:moveTo>
                  <a:lnTo>
                    <a:pt x="92393" y="43815"/>
                  </a:lnTo>
                  <a:lnTo>
                    <a:pt x="140970" y="51435"/>
                  </a:lnTo>
                  <a:lnTo>
                    <a:pt x="105728" y="85725"/>
                  </a:lnTo>
                  <a:lnTo>
                    <a:pt x="114300" y="133350"/>
                  </a:lnTo>
                  <a:lnTo>
                    <a:pt x="70485" y="110490"/>
                  </a:lnTo>
                  <a:lnTo>
                    <a:pt x="26670" y="133350"/>
                  </a:lnTo>
                  <a:lnTo>
                    <a:pt x="35243" y="85725"/>
                  </a:lnTo>
                  <a:lnTo>
                    <a:pt x="0" y="51435"/>
                  </a:lnTo>
                  <a:lnTo>
                    <a:pt x="48578" y="4381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24"/>
            <p:cNvSpPr/>
            <p:nvPr/>
          </p:nvSpPr>
          <p:spPr>
            <a:xfrm>
              <a:off x="3778193" y="3665220"/>
              <a:ext cx="34693" cy="36194"/>
            </a:xfrm>
            <a:custGeom>
              <a:avLst/>
              <a:gdLst/>
              <a:ahLst/>
              <a:cxnLst/>
              <a:rect l="l" t="t" r="r" b="b"/>
              <a:pathLst>
                <a:path w="34693" h="36194" extrusionOk="0">
                  <a:moveTo>
                    <a:pt x="16566" y="0"/>
                  </a:moveTo>
                  <a:cubicBezTo>
                    <a:pt x="-6294" y="0"/>
                    <a:pt x="-5341" y="36195"/>
                    <a:pt x="18471" y="36195"/>
                  </a:cubicBezTo>
                  <a:cubicBezTo>
                    <a:pt x="41331" y="35242"/>
                    <a:pt x="39426" y="0"/>
                    <a:pt x="165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24"/>
            <p:cNvSpPr/>
            <p:nvPr/>
          </p:nvSpPr>
          <p:spPr>
            <a:xfrm>
              <a:off x="4285876" y="3429952"/>
              <a:ext cx="34693" cy="36195"/>
            </a:xfrm>
            <a:custGeom>
              <a:avLst/>
              <a:gdLst/>
              <a:ahLst/>
              <a:cxnLst/>
              <a:rect l="l" t="t" r="r" b="b"/>
              <a:pathLst>
                <a:path w="34693" h="36195" extrusionOk="0">
                  <a:moveTo>
                    <a:pt x="16566" y="0"/>
                  </a:moveTo>
                  <a:cubicBezTo>
                    <a:pt x="-6294" y="0"/>
                    <a:pt x="-5341" y="36195"/>
                    <a:pt x="18471" y="36195"/>
                  </a:cubicBezTo>
                  <a:cubicBezTo>
                    <a:pt x="41331" y="36195"/>
                    <a:pt x="39426" y="0"/>
                    <a:pt x="165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24"/>
            <p:cNvSpPr/>
            <p:nvPr/>
          </p:nvSpPr>
          <p:spPr>
            <a:xfrm>
              <a:off x="3977266" y="2915602"/>
              <a:ext cx="35037" cy="36194"/>
            </a:xfrm>
            <a:custGeom>
              <a:avLst/>
              <a:gdLst/>
              <a:ahLst/>
              <a:cxnLst/>
              <a:rect l="l" t="t" r="r" b="b"/>
              <a:pathLst>
                <a:path w="35037" h="36194" extrusionOk="0">
                  <a:moveTo>
                    <a:pt x="16566" y="0"/>
                  </a:moveTo>
                  <a:cubicBezTo>
                    <a:pt x="-6294" y="0"/>
                    <a:pt x="-5341" y="36195"/>
                    <a:pt x="18471" y="36195"/>
                  </a:cubicBezTo>
                  <a:cubicBezTo>
                    <a:pt x="41331" y="36195"/>
                    <a:pt x="40379" y="0"/>
                    <a:pt x="165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24"/>
            <p:cNvSpPr/>
            <p:nvPr/>
          </p:nvSpPr>
          <p:spPr>
            <a:xfrm>
              <a:off x="8221606" y="3882389"/>
              <a:ext cx="34693" cy="36195"/>
            </a:xfrm>
            <a:custGeom>
              <a:avLst/>
              <a:gdLst/>
              <a:ahLst/>
              <a:cxnLst/>
              <a:rect l="l" t="t" r="r" b="b"/>
              <a:pathLst>
                <a:path w="34693" h="36195" extrusionOk="0">
                  <a:moveTo>
                    <a:pt x="16566" y="0"/>
                  </a:moveTo>
                  <a:cubicBezTo>
                    <a:pt x="-6294" y="0"/>
                    <a:pt x="-5342" y="36195"/>
                    <a:pt x="18471" y="36195"/>
                  </a:cubicBezTo>
                  <a:cubicBezTo>
                    <a:pt x="41331" y="36195"/>
                    <a:pt x="39426" y="0"/>
                    <a:pt x="165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24"/>
            <p:cNvSpPr/>
            <p:nvPr/>
          </p:nvSpPr>
          <p:spPr>
            <a:xfrm>
              <a:off x="8345431" y="3144202"/>
              <a:ext cx="34323" cy="36195"/>
            </a:xfrm>
            <a:custGeom>
              <a:avLst/>
              <a:gdLst/>
              <a:ahLst/>
              <a:cxnLst/>
              <a:rect l="l" t="t" r="r" b="b"/>
              <a:pathLst>
                <a:path w="34323" h="36195" extrusionOk="0">
                  <a:moveTo>
                    <a:pt x="16566" y="0"/>
                  </a:moveTo>
                  <a:cubicBezTo>
                    <a:pt x="-6294" y="0"/>
                    <a:pt x="-5342" y="36195"/>
                    <a:pt x="18471" y="36195"/>
                  </a:cubicBezTo>
                  <a:cubicBezTo>
                    <a:pt x="40379" y="36195"/>
                    <a:pt x="39426" y="0"/>
                    <a:pt x="165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24"/>
            <p:cNvSpPr/>
            <p:nvPr/>
          </p:nvSpPr>
          <p:spPr>
            <a:xfrm>
              <a:off x="7945381" y="3565207"/>
              <a:ext cx="34693" cy="36194"/>
            </a:xfrm>
            <a:custGeom>
              <a:avLst/>
              <a:gdLst/>
              <a:ahLst/>
              <a:cxnLst/>
              <a:rect l="l" t="t" r="r" b="b"/>
              <a:pathLst>
                <a:path w="34693" h="36194" extrusionOk="0">
                  <a:moveTo>
                    <a:pt x="16566" y="0"/>
                  </a:moveTo>
                  <a:cubicBezTo>
                    <a:pt x="-6294" y="0"/>
                    <a:pt x="-5341" y="36195"/>
                    <a:pt x="18471" y="36195"/>
                  </a:cubicBezTo>
                  <a:cubicBezTo>
                    <a:pt x="41331" y="36195"/>
                    <a:pt x="39426" y="0"/>
                    <a:pt x="165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24"/>
            <p:cNvSpPr/>
            <p:nvPr/>
          </p:nvSpPr>
          <p:spPr>
            <a:xfrm>
              <a:off x="7735831" y="3025140"/>
              <a:ext cx="35037" cy="36194"/>
            </a:xfrm>
            <a:custGeom>
              <a:avLst/>
              <a:gdLst/>
              <a:ahLst/>
              <a:cxnLst/>
              <a:rect l="l" t="t" r="r" b="b"/>
              <a:pathLst>
                <a:path w="35037" h="36194" extrusionOk="0">
                  <a:moveTo>
                    <a:pt x="16566" y="0"/>
                  </a:moveTo>
                  <a:cubicBezTo>
                    <a:pt x="-6294" y="0"/>
                    <a:pt x="-5341" y="36195"/>
                    <a:pt x="18471" y="36195"/>
                  </a:cubicBezTo>
                  <a:cubicBezTo>
                    <a:pt x="41331" y="36195"/>
                    <a:pt x="40379" y="0"/>
                    <a:pt x="165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1" name="Google Shape;151;p24"/>
          <p:cNvSpPr/>
          <p:nvPr/>
        </p:nvSpPr>
        <p:spPr>
          <a:xfrm rot="-7871156">
            <a:off x="7649608" y="1215887"/>
            <a:ext cx="1424856" cy="409302"/>
          </a:xfrm>
          <a:custGeom>
            <a:avLst/>
            <a:gdLst/>
            <a:ahLst/>
            <a:cxnLst/>
            <a:rect l="l" t="t" r="r" b="b"/>
            <a:pathLst>
              <a:path w="7659384" h="1673412" extrusionOk="0">
                <a:moveTo>
                  <a:pt x="197437" y="0"/>
                </a:moveTo>
                <a:lnTo>
                  <a:pt x="7604587" y="0"/>
                </a:lnTo>
                <a:lnTo>
                  <a:pt x="7349060" y="196414"/>
                </a:lnTo>
                <a:lnTo>
                  <a:pt x="7659384" y="434947"/>
                </a:lnTo>
                <a:lnTo>
                  <a:pt x="7659384" y="462083"/>
                </a:lnTo>
                <a:lnTo>
                  <a:pt x="7349061" y="700616"/>
                </a:lnTo>
                <a:lnTo>
                  <a:pt x="7658358" y="938359"/>
                </a:lnTo>
                <a:lnTo>
                  <a:pt x="7349060" y="1176104"/>
                </a:lnTo>
                <a:lnTo>
                  <a:pt x="7659384" y="1414637"/>
                </a:lnTo>
                <a:lnTo>
                  <a:pt x="7659384" y="1441774"/>
                </a:lnTo>
                <a:lnTo>
                  <a:pt x="7358029" y="1673412"/>
                </a:lnTo>
                <a:lnTo>
                  <a:pt x="211955" y="1673412"/>
                </a:lnTo>
                <a:lnTo>
                  <a:pt x="327976" y="1584232"/>
                </a:lnTo>
                <a:lnTo>
                  <a:pt x="0" y="1332130"/>
                </a:lnTo>
                <a:lnTo>
                  <a:pt x="327975" y="1080030"/>
                </a:lnTo>
                <a:lnTo>
                  <a:pt x="18678" y="842286"/>
                </a:lnTo>
                <a:lnTo>
                  <a:pt x="327976" y="604542"/>
                </a:lnTo>
                <a:lnTo>
                  <a:pt x="0" y="352440"/>
                </a:lnTo>
                <a:lnTo>
                  <a:pt x="327975" y="100340"/>
                </a:lnTo>
                <a:close/>
              </a:path>
            </a:pathLst>
          </a:custGeom>
          <a:solidFill>
            <a:schemeClr val="lt1">
              <a:alpha val="50980"/>
            </a:schemeClr>
          </a:solidFill>
          <a:ln>
            <a:noFill/>
          </a:ln>
        </p:spPr>
        <p:txBody>
          <a:bodyPr spcFirstLastPara="1" wrap="square" lIns="245700" tIns="122825" rIns="245700" bIns="1228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/>
          </a:p>
        </p:txBody>
      </p:sp>
      <p:sp>
        <p:nvSpPr>
          <p:cNvPr id="152" name="Google Shape;152;p24"/>
          <p:cNvSpPr/>
          <p:nvPr/>
        </p:nvSpPr>
        <p:spPr>
          <a:xfrm rot="-4821980">
            <a:off x="6232049" y="3084740"/>
            <a:ext cx="794622" cy="694335"/>
          </a:xfrm>
          <a:custGeom>
            <a:avLst/>
            <a:gdLst/>
            <a:ahLst/>
            <a:cxnLst/>
            <a:rect l="l" t="t" r="r" b="b"/>
            <a:pathLst>
              <a:path w="578167" h="505198" extrusionOk="0">
                <a:moveTo>
                  <a:pt x="428625" y="256596"/>
                </a:moveTo>
                <a:cubicBezTo>
                  <a:pt x="429578" y="256596"/>
                  <a:pt x="432435" y="254691"/>
                  <a:pt x="437198" y="248976"/>
                </a:cubicBezTo>
                <a:cubicBezTo>
                  <a:pt x="483870" y="203256"/>
                  <a:pt x="531495" y="156584"/>
                  <a:pt x="578168" y="110864"/>
                </a:cubicBezTo>
                <a:cubicBezTo>
                  <a:pt x="568643" y="108006"/>
                  <a:pt x="560070" y="106101"/>
                  <a:pt x="550545" y="103244"/>
                </a:cubicBezTo>
                <a:cubicBezTo>
                  <a:pt x="547688" y="102291"/>
                  <a:pt x="544830" y="101339"/>
                  <a:pt x="541020" y="100386"/>
                </a:cubicBezTo>
                <a:cubicBezTo>
                  <a:pt x="538163" y="99434"/>
                  <a:pt x="532448" y="93719"/>
                  <a:pt x="531495" y="97529"/>
                </a:cubicBezTo>
                <a:cubicBezTo>
                  <a:pt x="527685" y="91814"/>
                  <a:pt x="482918" y="78479"/>
                  <a:pt x="521970" y="94671"/>
                </a:cubicBezTo>
                <a:cubicBezTo>
                  <a:pt x="507683" y="88956"/>
                  <a:pt x="496253" y="85146"/>
                  <a:pt x="490538" y="82289"/>
                </a:cubicBezTo>
                <a:cubicBezTo>
                  <a:pt x="488633" y="82289"/>
                  <a:pt x="487680" y="82289"/>
                  <a:pt x="486728" y="81336"/>
                </a:cubicBezTo>
                <a:cubicBezTo>
                  <a:pt x="489585" y="82289"/>
                  <a:pt x="498158" y="86099"/>
                  <a:pt x="513398" y="90861"/>
                </a:cubicBezTo>
                <a:cubicBezTo>
                  <a:pt x="505778" y="88004"/>
                  <a:pt x="500063" y="86099"/>
                  <a:pt x="494348" y="85146"/>
                </a:cubicBezTo>
                <a:cubicBezTo>
                  <a:pt x="493395" y="85146"/>
                  <a:pt x="492443" y="85146"/>
                  <a:pt x="491490" y="85146"/>
                </a:cubicBezTo>
                <a:cubicBezTo>
                  <a:pt x="495300" y="86099"/>
                  <a:pt x="499110" y="87051"/>
                  <a:pt x="503873" y="88004"/>
                </a:cubicBezTo>
                <a:cubicBezTo>
                  <a:pt x="498158" y="87051"/>
                  <a:pt x="493395" y="85146"/>
                  <a:pt x="489585" y="85146"/>
                </a:cubicBezTo>
                <a:cubicBezTo>
                  <a:pt x="485775" y="85146"/>
                  <a:pt x="481965" y="85146"/>
                  <a:pt x="479108" y="85146"/>
                </a:cubicBezTo>
                <a:cubicBezTo>
                  <a:pt x="476250" y="85146"/>
                  <a:pt x="473393" y="86099"/>
                  <a:pt x="470535" y="86099"/>
                </a:cubicBezTo>
                <a:cubicBezTo>
                  <a:pt x="466725" y="87051"/>
                  <a:pt x="463868" y="88004"/>
                  <a:pt x="462915" y="88956"/>
                </a:cubicBezTo>
                <a:cubicBezTo>
                  <a:pt x="461963" y="89909"/>
                  <a:pt x="461010" y="89909"/>
                  <a:pt x="460058" y="89909"/>
                </a:cubicBezTo>
                <a:cubicBezTo>
                  <a:pt x="457200" y="90861"/>
                  <a:pt x="457200" y="90861"/>
                  <a:pt x="458153" y="89909"/>
                </a:cubicBezTo>
                <a:cubicBezTo>
                  <a:pt x="461963" y="89909"/>
                  <a:pt x="463868" y="88004"/>
                  <a:pt x="468630" y="85146"/>
                </a:cubicBezTo>
                <a:cubicBezTo>
                  <a:pt x="465773" y="87051"/>
                  <a:pt x="462915" y="88956"/>
                  <a:pt x="461010" y="89909"/>
                </a:cubicBezTo>
                <a:cubicBezTo>
                  <a:pt x="461963" y="88956"/>
                  <a:pt x="462915" y="88004"/>
                  <a:pt x="464820" y="87051"/>
                </a:cubicBezTo>
                <a:cubicBezTo>
                  <a:pt x="462915" y="88956"/>
                  <a:pt x="461010" y="89909"/>
                  <a:pt x="460058" y="90861"/>
                </a:cubicBezTo>
                <a:cubicBezTo>
                  <a:pt x="453390" y="94671"/>
                  <a:pt x="457200" y="90861"/>
                  <a:pt x="471488" y="76574"/>
                </a:cubicBezTo>
                <a:cubicBezTo>
                  <a:pt x="450533" y="98481"/>
                  <a:pt x="449580" y="99434"/>
                  <a:pt x="467678" y="75621"/>
                </a:cubicBezTo>
                <a:cubicBezTo>
                  <a:pt x="448628" y="100386"/>
                  <a:pt x="447675" y="100386"/>
                  <a:pt x="461963" y="73716"/>
                </a:cubicBezTo>
                <a:cubicBezTo>
                  <a:pt x="447675" y="101339"/>
                  <a:pt x="446723" y="101339"/>
                  <a:pt x="457200" y="71811"/>
                </a:cubicBezTo>
                <a:cubicBezTo>
                  <a:pt x="446723" y="101339"/>
                  <a:pt x="445770" y="102291"/>
                  <a:pt x="453390" y="70859"/>
                </a:cubicBezTo>
                <a:cubicBezTo>
                  <a:pt x="448628" y="91814"/>
                  <a:pt x="446723" y="98481"/>
                  <a:pt x="446723" y="89909"/>
                </a:cubicBezTo>
                <a:cubicBezTo>
                  <a:pt x="447675" y="86099"/>
                  <a:pt x="448628" y="81336"/>
                  <a:pt x="450533" y="73716"/>
                </a:cubicBezTo>
                <a:cubicBezTo>
                  <a:pt x="448628" y="80384"/>
                  <a:pt x="447675" y="86099"/>
                  <a:pt x="446723" y="88956"/>
                </a:cubicBezTo>
                <a:cubicBezTo>
                  <a:pt x="446723" y="87051"/>
                  <a:pt x="446723" y="83241"/>
                  <a:pt x="446723" y="79431"/>
                </a:cubicBezTo>
                <a:cubicBezTo>
                  <a:pt x="447675" y="80384"/>
                  <a:pt x="447675" y="79431"/>
                  <a:pt x="446723" y="77526"/>
                </a:cubicBezTo>
                <a:cubicBezTo>
                  <a:pt x="446723" y="74669"/>
                  <a:pt x="446723" y="70859"/>
                  <a:pt x="446723" y="67049"/>
                </a:cubicBezTo>
                <a:cubicBezTo>
                  <a:pt x="446723" y="70859"/>
                  <a:pt x="446723" y="74669"/>
                  <a:pt x="446723" y="77526"/>
                </a:cubicBezTo>
                <a:cubicBezTo>
                  <a:pt x="445770" y="76574"/>
                  <a:pt x="445770" y="75621"/>
                  <a:pt x="444818" y="74669"/>
                </a:cubicBezTo>
                <a:cubicBezTo>
                  <a:pt x="443865" y="73716"/>
                  <a:pt x="442913" y="72764"/>
                  <a:pt x="441008" y="71811"/>
                </a:cubicBezTo>
                <a:cubicBezTo>
                  <a:pt x="441008" y="72764"/>
                  <a:pt x="441008" y="73716"/>
                  <a:pt x="441008" y="74669"/>
                </a:cubicBezTo>
                <a:cubicBezTo>
                  <a:pt x="443865" y="76574"/>
                  <a:pt x="445770" y="77526"/>
                  <a:pt x="445770" y="78479"/>
                </a:cubicBezTo>
                <a:cubicBezTo>
                  <a:pt x="445770" y="78479"/>
                  <a:pt x="446723" y="79431"/>
                  <a:pt x="446723" y="79431"/>
                </a:cubicBezTo>
                <a:cubicBezTo>
                  <a:pt x="446723" y="85146"/>
                  <a:pt x="445770" y="88956"/>
                  <a:pt x="445770" y="91814"/>
                </a:cubicBezTo>
                <a:cubicBezTo>
                  <a:pt x="444818" y="95624"/>
                  <a:pt x="444818" y="95624"/>
                  <a:pt x="443865" y="90861"/>
                </a:cubicBezTo>
                <a:cubicBezTo>
                  <a:pt x="443865" y="90861"/>
                  <a:pt x="443865" y="89909"/>
                  <a:pt x="442913" y="88956"/>
                </a:cubicBezTo>
                <a:cubicBezTo>
                  <a:pt x="441960" y="87051"/>
                  <a:pt x="437198" y="80384"/>
                  <a:pt x="434340" y="75621"/>
                </a:cubicBezTo>
                <a:cubicBezTo>
                  <a:pt x="428625" y="70859"/>
                  <a:pt x="421958" y="65144"/>
                  <a:pt x="418148" y="61334"/>
                </a:cubicBezTo>
                <a:cubicBezTo>
                  <a:pt x="411480" y="57524"/>
                  <a:pt x="405765" y="54666"/>
                  <a:pt x="406718" y="52761"/>
                </a:cubicBezTo>
                <a:cubicBezTo>
                  <a:pt x="397193" y="49904"/>
                  <a:pt x="392430" y="49904"/>
                  <a:pt x="393383" y="48951"/>
                </a:cubicBezTo>
                <a:cubicBezTo>
                  <a:pt x="380048" y="51809"/>
                  <a:pt x="379095" y="51809"/>
                  <a:pt x="391478" y="45141"/>
                </a:cubicBezTo>
                <a:cubicBezTo>
                  <a:pt x="373380" y="54666"/>
                  <a:pt x="374333" y="52761"/>
                  <a:pt x="391478" y="33711"/>
                </a:cubicBezTo>
                <a:cubicBezTo>
                  <a:pt x="373380" y="53714"/>
                  <a:pt x="371475" y="55619"/>
                  <a:pt x="380048" y="33711"/>
                </a:cubicBezTo>
                <a:cubicBezTo>
                  <a:pt x="375285" y="47046"/>
                  <a:pt x="373380" y="50856"/>
                  <a:pt x="373380" y="45141"/>
                </a:cubicBezTo>
                <a:cubicBezTo>
                  <a:pt x="373380" y="45141"/>
                  <a:pt x="372428" y="42284"/>
                  <a:pt x="371475" y="35616"/>
                </a:cubicBezTo>
                <a:cubicBezTo>
                  <a:pt x="370523" y="33711"/>
                  <a:pt x="369570" y="30854"/>
                  <a:pt x="368618" y="27996"/>
                </a:cubicBezTo>
                <a:cubicBezTo>
                  <a:pt x="365760" y="23234"/>
                  <a:pt x="359093" y="14661"/>
                  <a:pt x="349568" y="4184"/>
                </a:cubicBezTo>
                <a:cubicBezTo>
                  <a:pt x="371475" y="29901"/>
                  <a:pt x="346710" y="5136"/>
                  <a:pt x="338138" y="374"/>
                </a:cubicBezTo>
                <a:cubicBezTo>
                  <a:pt x="331470" y="-579"/>
                  <a:pt x="325755" y="374"/>
                  <a:pt x="320993" y="2279"/>
                </a:cubicBezTo>
                <a:cubicBezTo>
                  <a:pt x="316230" y="4184"/>
                  <a:pt x="311468" y="7041"/>
                  <a:pt x="306705" y="10851"/>
                </a:cubicBezTo>
                <a:cubicBezTo>
                  <a:pt x="302895" y="14661"/>
                  <a:pt x="299085" y="18471"/>
                  <a:pt x="295275" y="23234"/>
                </a:cubicBezTo>
                <a:cubicBezTo>
                  <a:pt x="290513" y="28949"/>
                  <a:pt x="285750" y="34664"/>
                  <a:pt x="280988" y="40379"/>
                </a:cubicBezTo>
                <a:cubicBezTo>
                  <a:pt x="239078" y="91814"/>
                  <a:pt x="263843" y="65144"/>
                  <a:pt x="221933" y="116579"/>
                </a:cubicBezTo>
                <a:cubicBezTo>
                  <a:pt x="181928" y="165156"/>
                  <a:pt x="171450" y="156584"/>
                  <a:pt x="129540" y="204209"/>
                </a:cubicBezTo>
                <a:cubicBezTo>
                  <a:pt x="96203" y="242309"/>
                  <a:pt x="41910" y="278504"/>
                  <a:pt x="11430" y="321366"/>
                </a:cubicBezTo>
                <a:cubicBezTo>
                  <a:pt x="7620" y="327081"/>
                  <a:pt x="3810" y="333749"/>
                  <a:pt x="0" y="340416"/>
                </a:cubicBezTo>
                <a:cubicBezTo>
                  <a:pt x="5715" y="343274"/>
                  <a:pt x="13335" y="355656"/>
                  <a:pt x="15240" y="348989"/>
                </a:cubicBezTo>
                <a:cubicBezTo>
                  <a:pt x="20955" y="361371"/>
                  <a:pt x="31433" y="379469"/>
                  <a:pt x="28575" y="360419"/>
                </a:cubicBezTo>
                <a:cubicBezTo>
                  <a:pt x="34290" y="383279"/>
                  <a:pt x="56198" y="392804"/>
                  <a:pt x="40958" y="373754"/>
                </a:cubicBezTo>
                <a:cubicBezTo>
                  <a:pt x="43815" y="377564"/>
                  <a:pt x="46673" y="380421"/>
                  <a:pt x="49530" y="383279"/>
                </a:cubicBezTo>
                <a:cubicBezTo>
                  <a:pt x="60008" y="388994"/>
                  <a:pt x="67628" y="391851"/>
                  <a:pt x="68580" y="392804"/>
                </a:cubicBezTo>
                <a:cubicBezTo>
                  <a:pt x="72390" y="393756"/>
                  <a:pt x="74295" y="393756"/>
                  <a:pt x="74295" y="393756"/>
                </a:cubicBezTo>
                <a:cubicBezTo>
                  <a:pt x="75248" y="394709"/>
                  <a:pt x="70485" y="394709"/>
                  <a:pt x="59055" y="396614"/>
                </a:cubicBezTo>
                <a:cubicBezTo>
                  <a:pt x="70485" y="394709"/>
                  <a:pt x="77153" y="394709"/>
                  <a:pt x="77153" y="393756"/>
                </a:cubicBezTo>
                <a:cubicBezTo>
                  <a:pt x="78105" y="394709"/>
                  <a:pt x="72390" y="394709"/>
                  <a:pt x="60960" y="397566"/>
                </a:cubicBezTo>
                <a:cubicBezTo>
                  <a:pt x="72390" y="394709"/>
                  <a:pt x="79058" y="394709"/>
                  <a:pt x="78105" y="394709"/>
                </a:cubicBezTo>
                <a:cubicBezTo>
                  <a:pt x="78105" y="395661"/>
                  <a:pt x="77153" y="395661"/>
                  <a:pt x="73343" y="397566"/>
                </a:cubicBezTo>
                <a:cubicBezTo>
                  <a:pt x="70485" y="398519"/>
                  <a:pt x="67628" y="399471"/>
                  <a:pt x="63818" y="400424"/>
                </a:cubicBezTo>
                <a:cubicBezTo>
                  <a:pt x="67628" y="399471"/>
                  <a:pt x="70485" y="398519"/>
                  <a:pt x="73343" y="397566"/>
                </a:cubicBezTo>
                <a:cubicBezTo>
                  <a:pt x="70485" y="398519"/>
                  <a:pt x="66675" y="399471"/>
                  <a:pt x="62865" y="401376"/>
                </a:cubicBezTo>
                <a:cubicBezTo>
                  <a:pt x="72390" y="397566"/>
                  <a:pt x="78105" y="396614"/>
                  <a:pt x="80010" y="395661"/>
                </a:cubicBezTo>
                <a:cubicBezTo>
                  <a:pt x="80010" y="395661"/>
                  <a:pt x="80010" y="395661"/>
                  <a:pt x="80010" y="395661"/>
                </a:cubicBezTo>
                <a:cubicBezTo>
                  <a:pt x="80010" y="395661"/>
                  <a:pt x="80010" y="396614"/>
                  <a:pt x="80010" y="396614"/>
                </a:cubicBezTo>
                <a:cubicBezTo>
                  <a:pt x="77153" y="397566"/>
                  <a:pt x="72390" y="399471"/>
                  <a:pt x="65723" y="402329"/>
                </a:cubicBezTo>
                <a:cubicBezTo>
                  <a:pt x="72390" y="399471"/>
                  <a:pt x="78105" y="397566"/>
                  <a:pt x="80010" y="396614"/>
                </a:cubicBezTo>
                <a:cubicBezTo>
                  <a:pt x="79058" y="398519"/>
                  <a:pt x="74295" y="400424"/>
                  <a:pt x="67628" y="405186"/>
                </a:cubicBezTo>
                <a:cubicBezTo>
                  <a:pt x="75248" y="400424"/>
                  <a:pt x="80010" y="398519"/>
                  <a:pt x="80963" y="396614"/>
                </a:cubicBezTo>
                <a:cubicBezTo>
                  <a:pt x="80963" y="396614"/>
                  <a:pt x="80963" y="396614"/>
                  <a:pt x="81915" y="396614"/>
                </a:cubicBezTo>
                <a:cubicBezTo>
                  <a:pt x="81915" y="398519"/>
                  <a:pt x="77153" y="401376"/>
                  <a:pt x="68580" y="406139"/>
                </a:cubicBezTo>
                <a:cubicBezTo>
                  <a:pt x="77153" y="400424"/>
                  <a:pt x="82868" y="397566"/>
                  <a:pt x="81915" y="396614"/>
                </a:cubicBezTo>
                <a:cubicBezTo>
                  <a:pt x="81915" y="396614"/>
                  <a:pt x="81915" y="396614"/>
                  <a:pt x="81915" y="396614"/>
                </a:cubicBezTo>
                <a:cubicBezTo>
                  <a:pt x="83820" y="398519"/>
                  <a:pt x="79058" y="402329"/>
                  <a:pt x="70485" y="408996"/>
                </a:cubicBezTo>
                <a:cubicBezTo>
                  <a:pt x="80010" y="402329"/>
                  <a:pt x="85725" y="399471"/>
                  <a:pt x="82868" y="397566"/>
                </a:cubicBezTo>
                <a:cubicBezTo>
                  <a:pt x="84773" y="399471"/>
                  <a:pt x="81915" y="402329"/>
                  <a:pt x="75248" y="406139"/>
                </a:cubicBezTo>
                <a:cubicBezTo>
                  <a:pt x="74295" y="407091"/>
                  <a:pt x="72390" y="408044"/>
                  <a:pt x="71438" y="408996"/>
                </a:cubicBezTo>
                <a:cubicBezTo>
                  <a:pt x="72390" y="408044"/>
                  <a:pt x="73343" y="408044"/>
                  <a:pt x="74295" y="407091"/>
                </a:cubicBezTo>
                <a:cubicBezTo>
                  <a:pt x="73343" y="408044"/>
                  <a:pt x="72390" y="408996"/>
                  <a:pt x="70485" y="409949"/>
                </a:cubicBezTo>
                <a:cubicBezTo>
                  <a:pt x="72390" y="408996"/>
                  <a:pt x="73343" y="408044"/>
                  <a:pt x="74295" y="407091"/>
                </a:cubicBezTo>
                <a:cubicBezTo>
                  <a:pt x="81915" y="402329"/>
                  <a:pt x="87630" y="399471"/>
                  <a:pt x="85725" y="397566"/>
                </a:cubicBezTo>
                <a:cubicBezTo>
                  <a:pt x="87630" y="398519"/>
                  <a:pt x="87630" y="400424"/>
                  <a:pt x="88583" y="402329"/>
                </a:cubicBezTo>
                <a:cubicBezTo>
                  <a:pt x="88583" y="402329"/>
                  <a:pt x="88583" y="402329"/>
                  <a:pt x="89535" y="403281"/>
                </a:cubicBezTo>
                <a:cubicBezTo>
                  <a:pt x="89535" y="402329"/>
                  <a:pt x="88583" y="400424"/>
                  <a:pt x="88583" y="399471"/>
                </a:cubicBezTo>
                <a:cubicBezTo>
                  <a:pt x="88583" y="399471"/>
                  <a:pt x="89535" y="399471"/>
                  <a:pt x="89535" y="399471"/>
                </a:cubicBezTo>
                <a:cubicBezTo>
                  <a:pt x="90488" y="400424"/>
                  <a:pt x="90488" y="401376"/>
                  <a:pt x="91440" y="402329"/>
                </a:cubicBezTo>
                <a:cubicBezTo>
                  <a:pt x="91440" y="401376"/>
                  <a:pt x="90488" y="400424"/>
                  <a:pt x="90488" y="399471"/>
                </a:cubicBezTo>
                <a:cubicBezTo>
                  <a:pt x="90488" y="399471"/>
                  <a:pt x="91440" y="399471"/>
                  <a:pt x="91440" y="399471"/>
                </a:cubicBezTo>
                <a:cubicBezTo>
                  <a:pt x="91440" y="400424"/>
                  <a:pt x="92393" y="401376"/>
                  <a:pt x="92393" y="402329"/>
                </a:cubicBezTo>
                <a:lnTo>
                  <a:pt x="92393" y="402329"/>
                </a:lnTo>
                <a:cubicBezTo>
                  <a:pt x="92393" y="402329"/>
                  <a:pt x="93345" y="402329"/>
                  <a:pt x="93345" y="403281"/>
                </a:cubicBezTo>
                <a:cubicBezTo>
                  <a:pt x="93345" y="402329"/>
                  <a:pt x="92393" y="400424"/>
                  <a:pt x="92393" y="399471"/>
                </a:cubicBezTo>
                <a:cubicBezTo>
                  <a:pt x="92393" y="399471"/>
                  <a:pt x="93345" y="399471"/>
                  <a:pt x="93345" y="399471"/>
                </a:cubicBezTo>
                <a:cubicBezTo>
                  <a:pt x="94298" y="399471"/>
                  <a:pt x="95250" y="399471"/>
                  <a:pt x="95250" y="400424"/>
                </a:cubicBezTo>
                <a:cubicBezTo>
                  <a:pt x="95250" y="401376"/>
                  <a:pt x="95250" y="402329"/>
                  <a:pt x="95250" y="403281"/>
                </a:cubicBezTo>
                <a:cubicBezTo>
                  <a:pt x="95250" y="403281"/>
                  <a:pt x="94298" y="402329"/>
                  <a:pt x="94298" y="402329"/>
                </a:cubicBezTo>
                <a:cubicBezTo>
                  <a:pt x="94298" y="402329"/>
                  <a:pt x="95250" y="403281"/>
                  <a:pt x="95250" y="403281"/>
                </a:cubicBezTo>
                <a:cubicBezTo>
                  <a:pt x="95250" y="403281"/>
                  <a:pt x="95250" y="404234"/>
                  <a:pt x="95250" y="404234"/>
                </a:cubicBezTo>
                <a:cubicBezTo>
                  <a:pt x="96203" y="405186"/>
                  <a:pt x="96203" y="406139"/>
                  <a:pt x="97155" y="408044"/>
                </a:cubicBezTo>
                <a:cubicBezTo>
                  <a:pt x="97155" y="408044"/>
                  <a:pt x="97155" y="408044"/>
                  <a:pt x="97155" y="408044"/>
                </a:cubicBezTo>
                <a:cubicBezTo>
                  <a:pt x="97155" y="408044"/>
                  <a:pt x="97155" y="408044"/>
                  <a:pt x="97155" y="408044"/>
                </a:cubicBezTo>
                <a:cubicBezTo>
                  <a:pt x="97155" y="408996"/>
                  <a:pt x="98108" y="409949"/>
                  <a:pt x="98108" y="411854"/>
                </a:cubicBezTo>
                <a:cubicBezTo>
                  <a:pt x="100013" y="414711"/>
                  <a:pt x="100965" y="417569"/>
                  <a:pt x="101918" y="420426"/>
                </a:cubicBezTo>
                <a:cubicBezTo>
                  <a:pt x="101918" y="420426"/>
                  <a:pt x="101918" y="420426"/>
                  <a:pt x="101918" y="420426"/>
                </a:cubicBezTo>
                <a:cubicBezTo>
                  <a:pt x="101918" y="420426"/>
                  <a:pt x="101918" y="420426"/>
                  <a:pt x="101918" y="420426"/>
                </a:cubicBezTo>
                <a:cubicBezTo>
                  <a:pt x="101918" y="420426"/>
                  <a:pt x="101918" y="420426"/>
                  <a:pt x="101918" y="420426"/>
                </a:cubicBezTo>
                <a:cubicBezTo>
                  <a:pt x="101918" y="421379"/>
                  <a:pt x="102870" y="422331"/>
                  <a:pt x="102870" y="424236"/>
                </a:cubicBezTo>
                <a:cubicBezTo>
                  <a:pt x="102870" y="425189"/>
                  <a:pt x="102870" y="426141"/>
                  <a:pt x="102870" y="427094"/>
                </a:cubicBezTo>
                <a:cubicBezTo>
                  <a:pt x="102870" y="426141"/>
                  <a:pt x="102870" y="426141"/>
                  <a:pt x="102870" y="425189"/>
                </a:cubicBezTo>
                <a:cubicBezTo>
                  <a:pt x="102870" y="426141"/>
                  <a:pt x="102870" y="426141"/>
                  <a:pt x="102870" y="427094"/>
                </a:cubicBezTo>
                <a:cubicBezTo>
                  <a:pt x="102870" y="427094"/>
                  <a:pt x="102870" y="427094"/>
                  <a:pt x="102870" y="427094"/>
                </a:cubicBezTo>
                <a:cubicBezTo>
                  <a:pt x="102870" y="426141"/>
                  <a:pt x="102870" y="425189"/>
                  <a:pt x="102870" y="424236"/>
                </a:cubicBezTo>
                <a:cubicBezTo>
                  <a:pt x="102870" y="423284"/>
                  <a:pt x="102870" y="423284"/>
                  <a:pt x="101918" y="422331"/>
                </a:cubicBezTo>
                <a:cubicBezTo>
                  <a:pt x="101918" y="422331"/>
                  <a:pt x="101918" y="422331"/>
                  <a:pt x="101918" y="422331"/>
                </a:cubicBezTo>
                <a:cubicBezTo>
                  <a:pt x="101918" y="422331"/>
                  <a:pt x="101918" y="422331"/>
                  <a:pt x="101918" y="422331"/>
                </a:cubicBezTo>
                <a:cubicBezTo>
                  <a:pt x="101918" y="422331"/>
                  <a:pt x="101918" y="422331"/>
                  <a:pt x="101918" y="422331"/>
                </a:cubicBezTo>
                <a:cubicBezTo>
                  <a:pt x="100965" y="420426"/>
                  <a:pt x="100013" y="417569"/>
                  <a:pt x="99060" y="415664"/>
                </a:cubicBezTo>
                <a:cubicBezTo>
                  <a:pt x="99060" y="416616"/>
                  <a:pt x="99060" y="416616"/>
                  <a:pt x="99060" y="417569"/>
                </a:cubicBezTo>
                <a:cubicBezTo>
                  <a:pt x="99060" y="417569"/>
                  <a:pt x="99060" y="417569"/>
                  <a:pt x="99060" y="418521"/>
                </a:cubicBezTo>
                <a:cubicBezTo>
                  <a:pt x="100013" y="420426"/>
                  <a:pt x="100965" y="422331"/>
                  <a:pt x="101918" y="424236"/>
                </a:cubicBezTo>
                <a:lnTo>
                  <a:pt x="101918" y="424236"/>
                </a:lnTo>
                <a:cubicBezTo>
                  <a:pt x="100965" y="423284"/>
                  <a:pt x="100965" y="421379"/>
                  <a:pt x="100013" y="420426"/>
                </a:cubicBezTo>
                <a:cubicBezTo>
                  <a:pt x="100013" y="420426"/>
                  <a:pt x="100013" y="421379"/>
                  <a:pt x="100013" y="421379"/>
                </a:cubicBezTo>
                <a:cubicBezTo>
                  <a:pt x="100965" y="422331"/>
                  <a:pt x="100965" y="423284"/>
                  <a:pt x="101918" y="425189"/>
                </a:cubicBezTo>
                <a:cubicBezTo>
                  <a:pt x="101918" y="425189"/>
                  <a:pt x="101918" y="425189"/>
                  <a:pt x="101918" y="425189"/>
                </a:cubicBezTo>
                <a:cubicBezTo>
                  <a:pt x="101918" y="424236"/>
                  <a:pt x="100965" y="423284"/>
                  <a:pt x="100965" y="422331"/>
                </a:cubicBezTo>
                <a:cubicBezTo>
                  <a:pt x="100965" y="422331"/>
                  <a:pt x="100965" y="422331"/>
                  <a:pt x="100965" y="422331"/>
                </a:cubicBezTo>
                <a:cubicBezTo>
                  <a:pt x="100965" y="422331"/>
                  <a:pt x="100965" y="422331"/>
                  <a:pt x="100965" y="422331"/>
                </a:cubicBezTo>
                <a:cubicBezTo>
                  <a:pt x="100965" y="421379"/>
                  <a:pt x="100013" y="421379"/>
                  <a:pt x="100013" y="420426"/>
                </a:cubicBezTo>
                <a:cubicBezTo>
                  <a:pt x="100013" y="420426"/>
                  <a:pt x="100013" y="419474"/>
                  <a:pt x="100013" y="419474"/>
                </a:cubicBezTo>
                <a:cubicBezTo>
                  <a:pt x="100013" y="419474"/>
                  <a:pt x="100013" y="420426"/>
                  <a:pt x="100965" y="420426"/>
                </a:cubicBezTo>
                <a:cubicBezTo>
                  <a:pt x="100965" y="420426"/>
                  <a:pt x="100965" y="419474"/>
                  <a:pt x="100965" y="419474"/>
                </a:cubicBezTo>
                <a:cubicBezTo>
                  <a:pt x="100965" y="419474"/>
                  <a:pt x="100965" y="419474"/>
                  <a:pt x="100965" y="418521"/>
                </a:cubicBezTo>
                <a:cubicBezTo>
                  <a:pt x="100965" y="418521"/>
                  <a:pt x="100965" y="418521"/>
                  <a:pt x="100965" y="418521"/>
                </a:cubicBezTo>
                <a:cubicBezTo>
                  <a:pt x="100965" y="418521"/>
                  <a:pt x="100965" y="418521"/>
                  <a:pt x="100965" y="418521"/>
                </a:cubicBezTo>
                <a:cubicBezTo>
                  <a:pt x="100965" y="418521"/>
                  <a:pt x="100965" y="418521"/>
                  <a:pt x="100965" y="418521"/>
                </a:cubicBezTo>
                <a:cubicBezTo>
                  <a:pt x="100965" y="418521"/>
                  <a:pt x="100965" y="418521"/>
                  <a:pt x="100965" y="417569"/>
                </a:cubicBezTo>
                <a:cubicBezTo>
                  <a:pt x="100965" y="417569"/>
                  <a:pt x="100965" y="417569"/>
                  <a:pt x="100965" y="417569"/>
                </a:cubicBezTo>
                <a:cubicBezTo>
                  <a:pt x="100965" y="417569"/>
                  <a:pt x="100965" y="417569"/>
                  <a:pt x="100965" y="418521"/>
                </a:cubicBezTo>
                <a:cubicBezTo>
                  <a:pt x="100965" y="418521"/>
                  <a:pt x="100965" y="419474"/>
                  <a:pt x="100965" y="419474"/>
                </a:cubicBezTo>
                <a:cubicBezTo>
                  <a:pt x="100965" y="419474"/>
                  <a:pt x="100965" y="419474"/>
                  <a:pt x="100965" y="418521"/>
                </a:cubicBezTo>
                <a:cubicBezTo>
                  <a:pt x="100965" y="418521"/>
                  <a:pt x="100965" y="418521"/>
                  <a:pt x="100965" y="418521"/>
                </a:cubicBezTo>
                <a:cubicBezTo>
                  <a:pt x="100965" y="418521"/>
                  <a:pt x="100965" y="418521"/>
                  <a:pt x="100965" y="419474"/>
                </a:cubicBezTo>
                <a:cubicBezTo>
                  <a:pt x="100965" y="420426"/>
                  <a:pt x="100965" y="420426"/>
                  <a:pt x="100013" y="420426"/>
                </a:cubicBezTo>
                <a:cubicBezTo>
                  <a:pt x="100013" y="420426"/>
                  <a:pt x="100013" y="420426"/>
                  <a:pt x="100013" y="420426"/>
                </a:cubicBezTo>
                <a:cubicBezTo>
                  <a:pt x="100013" y="420426"/>
                  <a:pt x="100013" y="420426"/>
                  <a:pt x="100013" y="420426"/>
                </a:cubicBezTo>
                <a:cubicBezTo>
                  <a:pt x="100013" y="420426"/>
                  <a:pt x="100013" y="420426"/>
                  <a:pt x="100013" y="420426"/>
                </a:cubicBezTo>
                <a:cubicBezTo>
                  <a:pt x="99060" y="422331"/>
                  <a:pt x="96203" y="423284"/>
                  <a:pt x="92393" y="422331"/>
                </a:cubicBezTo>
                <a:cubicBezTo>
                  <a:pt x="94298" y="423284"/>
                  <a:pt x="96203" y="423284"/>
                  <a:pt x="98108" y="422331"/>
                </a:cubicBezTo>
                <a:cubicBezTo>
                  <a:pt x="99060" y="423284"/>
                  <a:pt x="100965" y="423284"/>
                  <a:pt x="101918" y="423284"/>
                </a:cubicBezTo>
                <a:cubicBezTo>
                  <a:pt x="100965" y="426141"/>
                  <a:pt x="99060" y="427094"/>
                  <a:pt x="95250" y="424236"/>
                </a:cubicBezTo>
                <a:cubicBezTo>
                  <a:pt x="100013" y="427094"/>
                  <a:pt x="101918" y="426141"/>
                  <a:pt x="102870" y="423284"/>
                </a:cubicBezTo>
                <a:cubicBezTo>
                  <a:pt x="103823" y="424236"/>
                  <a:pt x="104775" y="425189"/>
                  <a:pt x="105728" y="426141"/>
                </a:cubicBezTo>
                <a:cubicBezTo>
                  <a:pt x="105728" y="426141"/>
                  <a:pt x="105728" y="426141"/>
                  <a:pt x="105728" y="426141"/>
                </a:cubicBezTo>
                <a:cubicBezTo>
                  <a:pt x="105728" y="426141"/>
                  <a:pt x="105728" y="426141"/>
                  <a:pt x="105728" y="426141"/>
                </a:cubicBezTo>
                <a:cubicBezTo>
                  <a:pt x="105728" y="426141"/>
                  <a:pt x="105728" y="426141"/>
                  <a:pt x="105728" y="426141"/>
                </a:cubicBezTo>
                <a:cubicBezTo>
                  <a:pt x="105728" y="427094"/>
                  <a:pt x="105728" y="427094"/>
                  <a:pt x="105728" y="428046"/>
                </a:cubicBezTo>
                <a:cubicBezTo>
                  <a:pt x="105728" y="428046"/>
                  <a:pt x="105728" y="428046"/>
                  <a:pt x="105728" y="428046"/>
                </a:cubicBezTo>
                <a:cubicBezTo>
                  <a:pt x="105728" y="428046"/>
                  <a:pt x="105728" y="427094"/>
                  <a:pt x="105728" y="427094"/>
                </a:cubicBezTo>
                <a:cubicBezTo>
                  <a:pt x="105728" y="427094"/>
                  <a:pt x="105728" y="427094"/>
                  <a:pt x="105728" y="428046"/>
                </a:cubicBezTo>
                <a:lnTo>
                  <a:pt x="105728" y="428046"/>
                </a:lnTo>
                <a:cubicBezTo>
                  <a:pt x="105728" y="428046"/>
                  <a:pt x="105728" y="428046"/>
                  <a:pt x="105728" y="427094"/>
                </a:cubicBezTo>
                <a:cubicBezTo>
                  <a:pt x="105728" y="427094"/>
                  <a:pt x="105728" y="427094"/>
                  <a:pt x="105728" y="426141"/>
                </a:cubicBezTo>
                <a:cubicBezTo>
                  <a:pt x="105728" y="426141"/>
                  <a:pt x="105728" y="427094"/>
                  <a:pt x="106680" y="427094"/>
                </a:cubicBezTo>
                <a:cubicBezTo>
                  <a:pt x="106680" y="427094"/>
                  <a:pt x="106680" y="426141"/>
                  <a:pt x="105728" y="426141"/>
                </a:cubicBezTo>
                <a:cubicBezTo>
                  <a:pt x="105728" y="426141"/>
                  <a:pt x="105728" y="425189"/>
                  <a:pt x="105728" y="425189"/>
                </a:cubicBezTo>
                <a:cubicBezTo>
                  <a:pt x="105728" y="426141"/>
                  <a:pt x="106680" y="426141"/>
                  <a:pt x="106680" y="427094"/>
                </a:cubicBezTo>
                <a:cubicBezTo>
                  <a:pt x="106680" y="427094"/>
                  <a:pt x="106680" y="427094"/>
                  <a:pt x="106680" y="427094"/>
                </a:cubicBezTo>
                <a:cubicBezTo>
                  <a:pt x="106680" y="427094"/>
                  <a:pt x="106680" y="427094"/>
                  <a:pt x="106680" y="427094"/>
                </a:cubicBezTo>
                <a:lnTo>
                  <a:pt x="106680" y="427094"/>
                </a:lnTo>
                <a:lnTo>
                  <a:pt x="106680" y="427094"/>
                </a:lnTo>
                <a:cubicBezTo>
                  <a:pt x="106680" y="427094"/>
                  <a:pt x="106680" y="428046"/>
                  <a:pt x="106680" y="428046"/>
                </a:cubicBezTo>
                <a:lnTo>
                  <a:pt x="106680" y="428046"/>
                </a:lnTo>
                <a:cubicBezTo>
                  <a:pt x="106680" y="428046"/>
                  <a:pt x="106680" y="428046"/>
                  <a:pt x="106680" y="428046"/>
                </a:cubicBezTo>
                <a:lnTo>
                  <a:pt x="106680" y="428046"/>
                </a:lnTo>
                <a:lnTo>
                  <a:pt x="106680" y="428046"/>
                </a:lnTo>
                <a:cubicBezTo>
                  <a:pt x="106680" y="428046"/>
                  <a:pt x="106680" y="428046"/>
                  <a:pt x="106680" y="428046"/>
                </a:cubicBezTo>
                <a:cubicBezTo>
                  <a:pt x="106680" y="428046"/>
                  <a:pt x="106680" y="428046"/>
                  <a:pt x="106680" y="427094"/>
                </a:cubicBezTo>
                <a:lnTo>
                  <a:pt x="106680" y="427094"/>
                </a:lnTo>
                <a:cubicBezTo>
                  <a:pt x="106680" y="427094"/>
                  <a:pt x="106680" y="427094"/>
                  <a:pt x="106680" y="428046"/>
                </a:cubicBezTo>
                <a:cubicBezTo>
                  <a:pt x="106680" y="428999"/>
                  <a:pt x="106680" y="428999"/>
                  <a:pt x="105728" y="428999"/>
                </a:cubicBezTo>
                <a:cubicBezTo>
                  <a:pt x="105728" y="428999"/>
                  <a:pt x="105728" y="428046"/>
                  <a:pt x="105728" y="428046"/>
                </a:cubicBezTo>
                <a:cubicBezTo>
                  <a:pt x="105728" y="428046"/>
                  <a:pt x="105728" y="428046"/>
                  <a:pt x="105728" y="428046"/>
                </a:cubicBezTo>
                <a:cubicBezTo>
                  <a:pt x="105728" y="428046"/>
                  <a:pt x="105728" y="428999"/>
                  <a:pt x="105728" y="428999"/>
                </a:cubicBezTo>
                <a:cubicBezTo>
                  <a:pt x="104775" y="428999"/>
                  <a:pt x="103823" y="428046"/>
                  <a:pt x="101918" y="427094"/>
                </a:cubicBezTo>
                <a:cubicBezTo>
                  <a:pt x="103823" y="428999"/>
                  <a:pt x="104775" y="428999"/>
                  <a:pt x="105728" y="428999"/>
                </a:cubicBezTo>
                <a:cubicBezTo>
                  <a:pt x="105728" y="429951"/>
                  <a:pt x="104775" y="430904"/>
                  <a:pt x="103823" y="430904"/>
                </a:cubicBezTo>
                <a:cubicBezTo>
                  <a:pt x="102870" y="430904"/>
                  <a:pt x="102870" y="429951"/>
                  <a:pt x="101918" y="428999"/>
                </a:cubicBezTo>
                <a:cubicBezTo>
                  <a:pt x="102870" y="429951"/>
                  <a:pt x="102870" y="429951"/>
                  <a:pt x="103823" y="430904"/>
                </a:cubicBezTo>
                <a:cubicBezTo>
                  <a:pt x="102870" y="430904"/>
                  <a:pt x="100965" y="429951"/>
                  <a:pt x="99060" y="428046"/>
                </a:cubicBezTo>
                <a:cubicBezTo>
                  <a:pt x="100965" y="429951"/>
                  <a:pt x="102870" y="430904"/>
                  <a:pt x="103823" y="430904"/>
                </a:cubicBezTo>
                <a:cubicBezTo>
                  <a:pt x="105728" y="432809"/>
                  <a:pt x="106680" y="431856"/>
                  <a:pt x="106680" y="429951"/>
                </a:cubicBezTo>
                <a:cubicBezTo>
                  <a:pt x="108585" y="435666"/>
                  <a:pt x="107633" y="438524"/>
                  <a:pt x="102870" y="431856"/>
                </a:cubicBezTo>
                <a:cubicBezTo>
                  <a:pt x="104775" y="434714"/>
                  <a:pt x="106680" y="435666"/>
                  <a:pt x="107633" y="436619"/>
                </a:cubicBezTo>
                <a:cubicBezTo>
                  <a:pt x="107633" y="436619"/>
                  <a:pt x="107633" y="436619"/>
                  <a:pt x="107633" y="435666"/>
                </a:cubicBezTo>
                <a:cubicBezTo>
                  <a:pt x="107633" y="435666"/>
                  <a:pt x="107633" y="436619"/>
                  <a:pt x="107633" y="436619"/>
                </a:cubicBezTo>
                <a:cubicBezTo>
                  <a:pt x="109538" y="436619"/>
                  <a:pt x="109538" y="434714"/>
                  <a:pt x="107633" y="430904"/>
                </a:cubicBezTo>
                <a:cubicBezTo>
                  <a:pt x="107633" y="430904"/>
                  <a:pt x="107633" y="430904"/>
                  <a:pt x="107633" y="430904"/>
                </a:cubicBezTo>
                <a:cubicBezTo>
                  <a:pt x="109538" y="435666"/>
                  <a:pt x="110490" y="440429"/>
                  <a:pt x="109538" y="440429"/>
                </a:cubicBezTo>
                <a:cubicBezTo>
                  <a:pt x="109538" y="440429"/>
                  <a:pt x="109538" y="440429"/>
                  <a:pt x="109538" y="440429"/>
                </a:cubicBezTo>
                <a:cubicBezTo>
                  <a:pt x="109538" y="440429"/>
                  <a:pt x="109538" y="440429"/>
                  <a:pt x="109538" y="440429"/>
                </a:cubicBezTo>
                <a:cubicBezTo>
                  <a:pt x="109538" y="440429"/>
                  <a:pt x="108585" y="439476"/>
                  <a:pt x="107633" y="438524"/>
                </a:cubicBezTo>
                <a:cubicBezTo>
                  <a:pt x="108585" y="440429"/>
                  <a:pt x="109538" y="441381"/>
                  <a:pt x="109538" y="441381"/>
                </a:cubicBezTo>
                <a:cubicBezTo>
                  <a:pt x="110490" y="443286"/>
                  <a:pt x="111443" y="443286"/>
                  <a:pt x="111443" y="443286"/>
                </a:cubicBezTo>
                <a:cubicBezTo>
                  <a:pt x="111443" y="442334"/>
                  <a:pt x="110490" y="441381"/>
                  <a:pt x="110490" y="439476"/>
                </a:cubicBezTo>
                <a:cubicBezTo>
                  <a:pt x="110490" y="440429"/>
                  <a:pt x="111443" y="442334"/>
                  <a:pt x="111443" y="443286"/>
                </a:cubicBezTo>
                <a:cubicBezTo>
                  <a:pt x="111443" y="443286"/>
                  <a:pt x="111443" y="443286"/>
                  <a:pt x="111443" y="442334"/>
                </a:cubicBezTo>
                <a:cubicBezTo>
                  <a:pt x="111443" y="440429"/>
                  <a:pt x="110490" y="437571"/>
                  <a:pt x="108585" y="433761"/>
                </a:cubicBezTo>
                <a:cubicBezTo>
                  <a:pt x="109538" y="436619"/>
                  <a:pt x="110490" y="438524"/>
                  <a:pt x="110490" y="439476"/>
                </a:cubicBezTo>
                <a:cubicBezTo>
                  <a:pt x="111443" y="441381"/>
                  <a:pt x="110490" y="442334"/>
                  <a:pt x="109538" y="441381"/>
                </a:cubicBezTo>
                <a:cubicBezTo>
                  <a:pt x="110490" y="441381"/>
                  <a:pt x="110490" y="441381"/>
                  <a:pt x="110490" y="439476"/>
                </a:cubicBezTo>
                <a:cubicBezTo>
                  <a:pt x="110490" y="437571"/>
                  <a:pt x="109538" y="435666"/>
                  <a:pt x="108585" y="433761"/>
                </a:cubicBezTo>
                <a:cubicBezTo>
                  <a:pt x="108585" y="432809"/>
                  <a:pt x="107633" y="432809"/>
                  <a:pt x="107633" y="431856"/>
                </a:cubicBezTo>
                <a:cubicBezTo>
                  <a:pt x="107633" y="431856"/>
                  <a:pt x="107633" y="432809"/>
                  <a:pt x="108585" y="432809"/>
                </a:cubicBezTo>
                <a:cubicBezTo>
                  <a:pt x="108585" y="431856"/>
                  <a:pt x="107633" y="431856"/>
                  <a:pt x="107633" y="430904"/>
                </a:cubicBezTo>
                <a:cubicBezTo>
                  <a:pt x="107633" y="430904"/>
                  <a:pt x="107633" y="430904"/>
                  <a:pt x="107633" y="430904"/>
                </a:cubicBezTo>
                <a:cubicBezTo>
                  <a:pt x="107633" y="430904"/>
                  <a:pt x="107633" y="430904"/>
                  <a:pt x="107633" y="430904"/>
                </a:cubicBezTo>
                <a:cubicBezTo>
                  <a:pt x="107633" y="430904"/>
                  <a:pt x="107633" y="430904"/>
                  <a:pt x="107633" y="430904"/>
                </a:cubicBezTo>
                <a:cubicBezTo>
                  <a:pt x="107633" y="429951"/>
                  <a:pt x="106680" y="429951"/>
                  <a:pt x="106680" y="428999"/>
                </a:cubicBezTo>
                <a:cubicBezTo>
                  <a:pt x="106680" y="428999"/>
                  <a:pt x="106680" y="428999"/>
                  <a:pt x="106680" y="428999"/>
                </a:cubicBezTo>
                <a:cubicBezTo>
                  <a:pt x="106680" y="429951"/>
                  <a:pt x="107633" y="429951"/>
                  <a:pt x="107633" y="430904"/>
                </a:cubicBezTo>
                <a:lnTo>
                  <a:pt x="107633" y="430904"/>
                </a:lnTo>
                <a:lnTo>
                  <a:pt x="107633" y="430904"/>
                </a:lnTo>
                <a:cubicBezTo>
                  <a:pt x="108585" y="431856"/>
                  <a:pt x="108585" y="432809"/>
                  <a:pt x="109538" y="433761"/>
                </a:cubicBezTo>
                <a:cubicBezTo>
                  <a:pt x="112395" y="438524"/>
                  <a:pt x="113348" y="442334"/>
                  <a:pt x="113348" y="444239"/>
                </a:cubicBezTo>
                <a:cubicBezTo>
                  <a:pt x="114300" y="446144"/>
                  <a:pt x="113348" y="446144"/>
                  <a:pt x="113348" y="446144"/>
                </a:cubicBezTo>
                <a:cubicBezTo>
                  <a:pt x="114300" y="448049"/>
                  <a:pt x="114300" y="449001"/>
                  <a:pt x="114300" y="447096"/>
                </a:cubicBezTo>
                <a:cubicBezTo>
                  <a:pt x="115253" y="446144"/>
                  <a:pt x="112395" y="439476"/>
                  <a:pt x="108585" y="432809"/>
                </a:cubicBezTo>
                <a:cubicBezTo>
                  <a:pt x="111443" y="437571"/>
                  <a:pt x="113348" y="441381"/>
                  <a:pt x="114300" y="444239"/>
                </a:cubicBezTo>
                <a:cubicBezTo>
                  <a:pt x="114300" y="443286"/>
                  <a:pt x="114300" y="443286"/>
                  <a:pt x="114300" y="442334"/>
                </a:cubicBezTo>
                <a:cubicBezTo>
                  <a:pt x="114300" y="443286"/>
                  <a:pt x="114300" y="444239"/>
                  <a:pt x="114300" y="445191"/>
                </a:cubicBezTo>
                <a:cubicBezTo>
                  <a:pt x="114300" y="446144"/>
                  <a:pt x="115253" y="447096"/>
                  <a:pt x="115253" y="448049"/>
                </a:cubicBezTo>
                <a:cubicBezTo>
                  <a:pt x="115253" y="449001"/>
                  <a:pt x="115253" y="449001"/>
                  <a:pt x="115253" y="449954"/>
                </a:cubicBezTo>
                <a:cubicBezTo>
                  <a:pt x="115253" y="449954"/>
                  <a:pt x="115253" y="449001"/>
                  <a:pt x="115253" y="448049"/>
                </a:cubicBezTo>
                <a:cubicBezTo>
                  <a:pt x="115253" y="448049"/>
                  <a:pt x="115253" y="448049"/>
                  <a:pt x="115253" y="449001"/>
                </a:cubicBezTo>
                <a:cubicBezTo>
                  <a:pt x="115253" y="449954"/>
                  <a:pt x="116205" y="449954"/>
                  <a:pt x="116205" y="449954"/>
                </a:cubicBezTo>
                <a:cubicBezTo>
                  <a:pt x="117158" y="452811"/>
                  <a:pt x="117158" y="454716"/>
                  <a:pt x="116205" y="453764"/>
                </a:cubicBezTo>
                <a:cubicBezTo>
                  <a:pt x="119063" y="455669"/>
                  <a:pt x="118110" y="451859"/>
                  <a:pt x="117158" y="444239"/>
                </a:cubicBezTo>
                <a:cubicBezTo>
                  <a:pt x="118110" y="451859"/>
                  <a:pt x="120968" y="457574"/>
                  <a:pt x="117158" y="455669"/>
                </a:cubicBezTo>
                <a:cubicBezTo>
                  <a:pt x="121920" y="458526"/>
                  <a:pt x="123825" y="456621"/>
                  <a:pt x="120968" y="448049"/>
                </a:cubicBezTo>
                <a:cubicBezTo>
                  <a:pt x="123825" y="456621"/>
                  <a:pt x="126683" y="461384"/>
                  <a:pt x="120015" y="458526"/>
                </a:cubicBezTo>
                <a:cubicBezTo>
                  <a:pt x="122873" y="460431"/>
                  <a:pt x="126683" y="461384"/>
                  <a:pt x="130493" y="463289"/>
                </a:cubicBezTo>
                <a:cubicBezTo>
                  <a:pt x="128588" y="462336"/>
                  <a:pt x="126683" y="461384"/>
                  <a:pt x="124778" y="460431"/>
                </a:cubicBezTo>
                <a:cubicBezTo>
                  <a:pt x="127635" y="461384"/>
                  <a:pt x="129540" y="462336"/>
                  <a:pt x="132398" y="463289"/>
                </a:cubicBezTo>
                <a:cubicBezTo>
                  <a:pt x="134303" y="464241"/>
                  <a:pt x="136208" y="464241"/>
                  <a:pt x="137160" y="464241"/>
                </a:cubicBezTo>
                <a:cubicBezTo>
                  <a:pt x="135255" y="463289"/>
                  <a:pt x="132398" y="462336"/>
                  <a:pt x="130493" y="461384"/>
                </a:cubicBezTo>
                <a:cubicBezTo>
                  <a:pt x="133350" y="462336"/>
                  <a:pt x="135255" y="463289"/>
                  <a:pt x="138113" y="464241"/>
                </a:cubicBezTo>
                <a:cubicBezTo>
                  <a:pt x="140970" y="464241"/>
                  <a:pt x="141923" y="463289"/>
                  <a:pt x="134303" y="457574"/>
                </a:cubicBezTo>
                <a:cubicBezTo>
                  <a:pt x="141923" y="463289"/>
                  <a:pt x="142875" y="465194"/>
                  <a:pt x="140970" y="465194"/>
                </a:cubicBezTo>
                <a:cubicBezTo>
                  <a:pt x="142875" y="466146"/>
                  <a:pt x="143828" y="466146"/>
                  <a:pt x="145733" y="467099"/>
                </a:cubicBezTo>
                <a:cubicBezTo>
                  <a:pt x="148590" y="468051"/>
                  <a:pt x="150495" y="468051"/>
                  <a:pt x="148590" y="466146"/>
                </a:cubicBezTo>
                <a:cubicBezTo>
                  <a:pt x="148590" y="466146"/>
                  <a:pt x="148590" y="466146"/>
                  <a:pt x="148590" y="466146"/>
                </a:cubicBezTo>
                <a:cubicBezTo>
                  <a:pt x="148590" y="466146"/>
                  <a:pt x="148590" y="466146"/>
                  <a:pt x="148590" y="466146"/>
                </a:cubicBezTo>
                <a:cubicBezTo>
                  <a:pt x="147638" y="465194"/>
                  <a:pt x="145733" y="463289"/>
                  <a:pt x="141923" y="461384"/>
                </a:cubicBezTo>
                <a:cubicBezTo>
                  <a:pt x="145733" y="464241"/>
                  <a:pt x="148590" y="465194"/>
                  <a:pt x="149543" y="467099"/>
                </a:cubicBezTo>
                <a:cubicBezTo>
                  <a:pt x="167640" y="475671"/>
                  <a:pt x="167640" y="475671"/>
                  <a:pt x="149543" y="469956"/>
                </a:cubicBezTo>
                <a:cubicBezTo>
                  <a:pt x="169545" y="476624"/>
                  <a:pt x="173355" y="475671"/>
                  <a:pt x="169545" y="480434"/>
                </a:cubicBezTo>
                <a:cubicBezTo>
                  <a:pt x="173355" y="475671"/>
                  <a:pt x="173355" y="475671"/>
                  <a:pt x="180023" y="487101"/>
                </a:cubicBezTo>
                <a:cubicBezTo>
                  <a:pt x="174308" y="476624"/>
                  <a:pt x="175260" y="478529"/>
                  <a:pt x="192405" y="493769"/>
                </a:cubicBezTo>
                <a:cubicBezTo>
                  <a:pt x="177165" y="478529"/>
                  <a:pt x="182880" y="484244"/>
                  <a:pt x="203835" y="499484"/>
                </a:cubicBezTo>
                <a:cubicBezTo>
                  <a:pt x="185738" y="485196"/>
                  <a:pt x="200978" y="495674"/>
                  <a:pt x="215265" y="505199"/>
                </a:cubicBezTo>
                <a:cubicBezTo>
                  <a:pt x="206693" y="493769"/>
                  <a:pt x="222885" y="491864"/>
                  <a:pt x="230505" y="489006"/>
                </a:cubicBezTo>
                <a:cubicBezTo>
                  <a:pt x="232410" y="481386"/>
                  <a:pt x="238125" y="475671"/>
                  <a:pt x="245745" y="472814"/>
                </a:cubicBezTo>
                <a:cubicBezTo>
                  <a:pt x="247650" y="465194"/>
                  <a:pt x="254318" y="460431"/>
                  <a:pt x="260985" y="456621"/>
                </a:cubicBezTo>
                <a:cubicBezTo>
                  <a:pt x="263843" y="449954"/>
                  <a:pt x="268605" y="444239"/>
                  <a:pt x="276225" y="440429"/>
                </a:cubicBezTo>
                <a:cubicBezTo>
                  <a:pt x="279083" y="433761"/>
                  <a:pt x="285750" y="429951"/>
                  <a:pt x="291465" y="424236"/>
                </a:cubicBezTo>
                <a:cubicBezTo>
                  <a:pt x="296228" y="418521"/>
                  <a:pt x="300990" y="412806"/>
                  <a:pt x="306705" y="408044"/>
                </a:cubicBezTo>
                <a:cubicBezTo>
                  <a:pt x="311468" y="402329"/>
                  <a:pt x="317183" y="397566"/>
                  <a:pt x="321945" y="391851"/>
                </a:cubicBezTo>
                <a:cubicBezTo>
                  <a:pt x="332423" y="381374"/>
                  <a:pt x="341948" y="369944"/>
                  <a:pt x="352425" y="359466"/>
                </a:cubicBezTo>
                <a:cubicBezTo>
                  <a:pt x="375285" y="335654"/>
                  <a:pt x="397193" y="311841"/>
                  <a:pt x="415290" y="284219"/>
                </a:cubicBezTo>
                <a:cubicBezTo>
                  <a:pt x="426720" y="257549"/>
                  <a:pt x="412433" y="280409"/>
                  <a:pt x="428625" y="256596"/>
                </a:cubicBezTo>
                <a:close/>
                <a:moveTo>
                  <a:pt x="81915" y="394709"/>
                </a:moveTo>
                <a:cubicBezTo>
                  <a:pt x="81915" y="394709"/>
                  <a:pt x="81915" y="394709"/>
                  <a:pt x="81915" y="394709"/>
                </a:cubicBezTo>
                <a:cubicBezTo>
                  <a:pt x="81915" y="394709"/>
                  <a:pt x="81915" y="394709"/>
                  <a:pt x="81915" y="394709"/>
                </a:cubicBezTo>
                <a:cubicBezTo>
                  <a:pt x="81915" y="394709"/>
                  <a:pt x="81915" y="394709"/>
                  <a:pt x="81915" y="394709"/>
                </a:cubicBezTo>
                <a:close/>
                <a:moveTo>
                  <a:pt x="82868" y="394709"/>
                </a:moveTo>
                <a:cubicBezTo>
                  <a:pt x="83820" y="394709"/>
                  <a:pt x="83820" y="393756"/>
                  <a:pt x="82868" y="394709"/>
                </a:cubicBezTo>
                <a:cubicBezTo>
                  <a:pt x="83820" y="394709"/>
                  <a:pt x="83820" y="394709"/>
                  <a:pt x="82868" y="394709"/>
                </a:cubicBezTo>
                <a:cubicBezTo>
                  <a:pt x="83820" y="394709"/>
                  <a:pt x="83820" y="394709"/>
                  <a:pt x="82868" y="394709"/>
                </a:cubicBezTo>
                <a:cubicBezTo>
                  <a:pt x="83820" y="394709"/>
                  <a:pt x="83820" y="394709"/>
                  <a:pt x="82868" y="394709"/>
                </a:cubicBezTo>
                <a:close/>
                <a:moveTo>
                  <a:pt x="80010" y="403281"/>
                </a:moveTo>
                <a:cubicBezTo>
                  <a:pt x="84773" y="399471"/>
                  <a:pt x="87630" y="396614"/>
                  <a:pt x="85725" y="395661"/>
                </a:cubicBezTo>
                <a:cubicBezTo>
                  <a:pt x="87630" y="396614"/>
                  <a:pt x="85725" y="399471"/>
                  <a:pt x="80010" y="403281"/>
                </a:cubicBezTo>
                <a:close/>
                <a:moveTo>
                  <a:pt x="91440" y="395661"/>
                </a:moveTo>
                <a:cubicBezTo>
                  <a:pt x="92393" y="396614"/>
                  <a:pt x="92393" y="396614"/>
                  <a:pt x="93345" y="397566"/>
                </a:cubicBezTo>
                <a:cubicBezTo>
                  <a:pt x="92393" y="397566"/>
                  <a:pt x="91440" y="396614"/>
                  <a:pt x="91440" y="395661"/>
                </a:cubicBezTo>
                <a:close/>
                <a:moveTo>
                  <a:pt x="100965" y="421379"/>
                </a:moveTo>
                <a:cubicBezTo>
                  <a:pt x="100965" y="421379"/>
                  <a:pt x="100965" y="422331"/>
                  <a:pt x="101918" y="422331"/>
                </a:cubicBezTo>
                <a:cubicBezTo>
                  <a:pt x="101918" y="422331"/>
                  <a:pt x="101918" y="422331"/>
                  <a:pt x="100965" y="421379"/>
                </a:cubicBezTo>
                <a:cubicBezTo>
                  <a:pt x="100965" y="422331"/>
                  <a:pt x="100965" y="421379"/>
                  <a:pt x="100965" y="421379"/>
                </a:cubicBezTo>
                <a:close/>
                <a:moveTo>
                  <a:pt x="100965" y="422331"/>
                </a:moveTo>
                <a:cubicBezTo>
                  <a:pt x="100965" y="422331"/>
                  <a:pt x="100013" y="422331"/>
                  <a:pt x="100965" y="422331"/>
                </a:cubicBezTo>
                <a:cubicBezTo>
                  <a:pt x="100013" y="422331"/>
                  <a:pt x="100013" y="422331"/>
                  <a:pt x="100013" y="421379"/>
                </a:cubicBezTo>
                <a:cubicBezTo>
                  <a:pt x="100013" y="420426"/>
                  <a:pt x="100013" y="420426"/>
                  <a:pt x="100013" y="419474"/>
                </a:cubicBezTo>
                <a:cubicBezTo>
                  <a:pt x="100013" y="421379"/>
                  <a:pt x="100013" y="421379"/>
                  <a:pt x="100965" y="422331"/>
                </a:cubicBezTo>
                <a:close/>
                <a:moveTo>
                  <a:pt x="100013" y="422331"/>
                </a:moveTo>
                <a:cubicBezTo>
                  <a:pt x="100013" y="422331"/>
                  <a:pt x="100013" y="422331"/>
                  <a:pt x="100013" y="422331"/>
                </a:cubicBezTo>
                <a:cubicBezTo>
                  <a:pt x="99060" y="422331"/>
                  <a:pt x="100013" y="422331"/>
                  <a:pt x="100013" y="422331"/>
                </a:cubicBezTo>
                <a:cubicBezTo>
                  <a:pt x="100013" y="422331"/>
                  <a:pt x="100013" y="422331"/>
                  <a:pt x="100013" y="422331"/>
                </a:cubicBezTo>
                <a:close/>
                <a:moveTo>
                  <a:pt x="98108" y="418521"/>
                </a:moveTo>
                <a:cubicBezTo>
                  <a:pt x="98108" y="419474"/>
                  <a:pt x="99060" y="419474"/>
                  <a:pt x="99060" y="420426"/>
                </a:cubicBezTo>
                <a:cubicBezTo>
                  <a:pt x="99060" y="421379"/>
                  <a:pt x="99060" y="421379"/>
                  <a:pt x="99060" y="422331"/>
                </a:cubicBezTo>
                <a:cubicBezTo>
                  <a:pt x="99060" y="421379"/>
                  <a:pt x="98108" y="421379"/>
                  <a:pt x="97155" y="420426"/>
                </a:cubicBezTo>
                <a:cubicBezTo>
                  <a:pt x="98108" y="419474"/>
                  <a:pt x="98108" y="418521"/>
                  <a:pt x="98108" y="418521"/>
                </a:cubicBezTo>
                <a:close/>
                <a:moveTo>
                  <a:pt x="96203" y="421379"/>
                </a:moveTo>
                <a:cubicBezTo>
                  <a:pt x="97155" y="421379"/>
                  <a:pt x="98108" y="420426"/>
                  <a:pt x="98108" y="419474"/>
                </a:cubicBezTo>
                <a:cubicBezTo>
                  <a:pt x="99060" y="420426"/>
                  <a:pt x="99060" y="420426"/>
                  <a:pt x="100013" y="421379"/>
                </a:cubicBezTo>
                <a:cubicBezTo>
                  <a:pt x="100013" y="421379"/>
                  <a:pt x="100013" y="422331"/>
                  <a:pt x="100013" y="422331"/>
                </a:cubicBezTo>
                <a:cubicBezTo>
                  <a:pt x="100013" y="422331"/>
                  <a:pt x="100013" y="422331"/>
                  <a:pt x="100013" y="422331"/>
                </a:cubicBezTo>
                <a:cubicBezTo>
                  <a:pt x="100013" y="422331"/>
                  <a:pt x="100013" y="422331"/>
                  <a:pt x="100013" y="422331"/>
                </a:cubicBezTo>
                <a:cubicBezTo>
                  <a:pt x="100013" y="422331"/>
                  <a:pt x="100013" y="422331"/>
                  <a:pt x="100013" y="422331"/>
                </a:cubicBezTo>
                <a:cubicBezTo>
                  <a:pt x="98108" y="423284"/>
                  <a:pt x="97155" y="422331"/>
                  <a:pt x="96203" y="421379"/>
                </a:cubicBezTo>
                <a:close/>
                <a:moveTo>
                  <a:pt x="101918" y="426141"/>
                </a:moveTo>
                <a:cubicBezTo>
                  <a:pt x="100965" y="425189"/>
                  <a:pt x="100013" y="424236"/>
                  <a:pt x="99060" y="423284"/>
                </a:cubicBezTo>
                <a:lnTo>
                  <a:pt x="99060" y="423284"/>
                </a:lnTo>
                <a:cubicBezTo>
                  <a:pt x="99060" y="423284"/>
                  <a:pt x="99060" y="423284"/>
                  <a:pt x="100013" y="423284"/>
                </a:cubicBezTo>
                <a:cubicBezTo>
                  <a:pt x="100965" y="424236"/>
                  <a:pt x="100965" y="425189"/>
                  <a:pt x="101918" y="426141"/>
                </a:cubicBezTo>
                <a:cubicBezTo>
                  <a:pt x="101918" y="425189"/>
                  <a:pt x="101918" y="426141"/>
                  <a:pt x="101918" y="426141"/>
                </a:cubicBezTo>
                <a:close/>
                <a:moveTo>
                  <a:pt x="101918" y="425189"/>
                </a:moveTo>
                <a:cubicBezTo>
                  <a:pt x="101918" y="424236"/>
                  <a:pt x="101918" y="424236"/>
                  <a:pt x="101918" y="425189"/>
                </a:cubicBezTo>
                <a:cubicBezTo>
                  <a:pt x="101918" y="424236"/>
                  <a:pt x="101918" y="424236"/>
                  <a:pt x="101918" y="425189"/>
                </a:cubicBezTo>
                <a:cubicBezTo>
                  <a:pt x="100965" y="424236"/>
                  <a:pt x="100965" y="423284"/>
                  <a:pt x="100013" y="423284"/>
                </a:cubicBezTo>
                <a:cubicBezTo>
                  <a:pt x="100013" y="423284"/>
                  <a:pt x="100013" y="423284"/>
                  <a:pt x="100965" y="423284"/>
                </a:cubicBezTo>
                <a:lnTo>
                  <a:pt x="100965" y="423284"/>
                </a:lnTo>
                <a:cubicBezTo>
                  <a:pt x="100965" y="423284"/>
                  <a:pt x="100965" y="423284"/>
                  <a:pt x="100965" y="423284"/>
                </a:cubicBezTo>
                <a:cubicBezTo>
                  <a:pt x="100965" y="423284"/>
                  <a:pt x="100965" y="423284"/>
                  <a:pt x="100965" y="423284"/>
                </a:cubicBezTo>
                <a:cubicBezTo>
                  <a:pt x="100965" y="423284"/>
                  <a:pt x="100965" y="424236"/>
                  <a:pt x="100965" y="424236"/>
                </a:cubicBezTo>
                <a:cubicBezTo>
                  <a:pt x="100965" y="425189"/>
                  <a:pt x="101918" y="426141"/>
                  <a:pt x="101918" y="427094"/>
                </a:cubicBezTo>
                <a:cubicBezTo>
                  <a:pt x="101918" y="425189"/>
                  <a:pt x="101918" y="425189"/>
                  <a:pt x="101918" y="425189"/>
                </a:cubicBezTo>
                <a:close/>
                <a:moveTo>
                  <a:pt x="102870" y="427094"/>
                </a:moveTo>
                <a:cubicBezTo>
                  <a:pt x="102870" y="427094"/>
                  <a:pt x="102870" y="427094"/>
                  <a:pt x="102870" y="427094"/>
                </a:cubicBezTo>
                <a:cubicBezTo>
                  <a:pt x="102870" y="427094"/>
                  <a:pt x="102870" y="427094"/>
                  <a:pt x="102870" y="427094"/>
                </a:cubicBezTo>
                <a:lnTo>
                  <a:pt x="102870" y="427094"/>
                </a:lnTo>
                <a:cubicBezTo>
                  <a:pt x="102870" y="427094"/>
                  <a:pt x="102870" y="427094"/>
                  <a:pt x="102870" y="427094"/>
                </a:cubicBezTo>
                <a:close/>
                <a:moveTo>
                  <a:pt x="102870" y="428046"/>
                </a:moveTo>
                <a:cubicBezTo>
                  <a:pt x="102870" y="428046"/>
                  <a:pt x="102870" y="428046"/>
                  <a:pt x="102870" y="428046"/>
                </a:cubicBezTo>
                <a:cubicBezTo>
                  <a:pt x="102870" y="428999"/>
                  <a:pt x="102870" y="428046"/>
                  <a:pt x="102870" y="428046"/>
                </a:cubicBezTo>
                <a:cubicBezTo>
                  <a:pt x="102870" y="428046"/>
                  <a:pt x="102870" y="428046"/>
                  <a:pt x="102870" y="428046"/>
                </a:cubicBezTo>
                <a:close/>
                <a:moveTo>
                  <a:pt x="100965" y="430904"/>
                </a:moveTo>
                <a:cubicBezTo>
                  <a:pt x="101918" y="430904"/>
                  <a:pt x="102870" y="429951"/>
                  <a:pt x="102870" y="428999"/>
                </a:cubicBezTo>
                <a:cubicBezTo>
                  <a:pt x="102870" y="428999"/>
                  <a:pt x="103823" y="428046"/>
                  <a:pt x="103823" y="428046"/>
                </a:cubicBezTo>
                <a:cubicBezTo>
                  <a:pt x="103823" y="428046"/>
                  <a:pt x="103823" y="428046"/>
                  <a:pt x="103823" y="428046"/>
                </a:cubicBezTo>
                <a:cubicBezTo>
                  <a:pt x="103823" y="431856"/>
                  <a:pt x="102870" y="432809"/>
                  <a:pt x="100965" y="430904"/>
                </a:cubicBezTo>
                <a:close/>
              </a:path>
            </a:pathLst>
          </a:custGeom>
          <a:solidFill>
            <a:schemeClr val="lt1">
              <a:alpha val="5098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24"/>
          <p:cNvSpPr txBox="1">
            <a:spLocks noGrp="1"/>
          </p:cNvSpPr>
          <p:nvPr>
            <p:ph type="subTitle" idx="1"/>
          </p:nvPr>
        </p:nvSpPr>
        <p:spPr>
          <a:xfrm>
            <a:off x="7864252" y="2788150"/>
            <a:ext cx="3467998" cy="235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 dirty="0">
                <a:latin typeface="Abril Fatface"/>
                <a:ea typeface="Abril Fatface"/>
                <a:cs typeface="Abril Fatface"/>
                <a:sym typeface="Abril Fatface"/>
              </a:rPr>
              <a:t>English Learners Parent Advisory Committee (ELAC) Meeting </a:t>
            </a:r>
            <a:endParaRPr sz="1400" dirty="0">
              <a:latin typeface="Abril Fatface"/>
              <a:ea typeface="Abril Fatface"/>
              <a:cs typeface="Abril Fatface"/>
              <a:sym typeface="Abril Fatfac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 dirty="0"/>
              <a:t>Thursday, December 8, 2022 @ 8</a:t>
            </a:r>
            <a:r>
              <a:rPr lang="en" sz="1400" dirty="0">
                <a:sym typeface="Wingdings" panose="05000000000000000000" pitchFamily="2" charset="2"/>
              </a:rPr>
              <a:t>:30 A.M..</a:t>
            </a:r>
            <a:endParaRPr sz="14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 dirty="0"/>
              <a:t>Please join our </a:t>
            </a:r>
            <a:r>
              <a:rPr lang="en-US" sz="1400" dirty="0"/>
              <a:t>in person </a:t>
            </a:r>
            <a:r>
              <a:rPr lang="en" sz="1400" dirty="0"/>
              <a:t>ELAC meeting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400" dirty="0"/>
              <a:t>Location: Parent Center (BU 9)</a:t>
            </a:r>
            <a:endParaRPr sz="1400" dirty="0"/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SzPts val="1900"/>
              <a:buNone/>
            </a:pPr>
            <a:endParaRPr dirty="0"/>
          </a:p>
        </p:txBody>
      </p:sp>
      <p:sp>
        <p:nvSpPr>
          <p:cNvPr id="154" name="Google Shape;154;p24"/>
          <p:cNvSpPr txBox="1"/>
          <p:nvPr/>
        </p:nvSpPr>
        <p:spPr>
          <a:xfrm rot="814733">
            <a:off x="6912057" y="1381279"/>
            <a:ext cx="1431103" cy="1108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Hello!</a:t>
            </a:r>
            <a:endParaRPr sz="6000">
              <a:solidFill>
                <a:schemeClr val="dk1"/>
              </a:solidFill>
              <a:latin typeface="Just Another Hand"/>
              <a:ea typeface="Just Another Hand"/>
              <a:cs typeface="Just Another Hand"/>
              <a:sym typeface="Just Another Hand"/>
            </a:endParaRPr>
          </a:p>
        </p:txBody>
      </p:sp>
      <p:sp>
        <p:nvSpPr>
          <p:cNvPr id="155" name="Google Shape;155;p24"/>
          <p:cNvSpPr txBox="1"/>
          <p:nvPr/>
        </p:nvSpPr>
        <p:spPr>
          <a:xfrm rot="-575">
            <a:off x="6413698" y="3656001"/>
            <a:ext cx="17940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¡Hola!</a:t>
            </a:r>
            <a:endParaRPr sz="6000" dirty="0">
              <a:solidFill>
                <a:schemeClr val="dk1"/>
              </a:solidFill>
              <a:latin typeface="Just Another Hand"/>
              <a:ea typeface="Just Another Hand"/>
              <a:cs typeface="Just Another Hand"/>
              <a:sym typeface="Just Another Hand"/>
            </a:endParaRPr>
          </a:p>
        </p:txBody>
      </p:sp>
      <p:grpSp>
        <p:nvGrpSpPr>
          <p:cNvPr id="156" name="Google Shape;156;p24"/>
          <p:cNvGrpSpPr/>
          <p:nvPr/>
        </p:nvGrpSpPr>
        <p:grpSpPr>
          <a:xfrm rot="2112144">
            <a:off x="242986" y="5028225"/>
            <a:ext cx="2529871" cy="579563"/>
            <a:chOff x="5438339" y="233749"/>
            <a:chExt cx="5585545" cy="1279581"/>
          </a:xfrm>
        </p:grpSpPr>
        <p:sp>
          <p:nvSpPr>
            <p:cNvPr id="157" name="Google Shape;157;p24"/>
            <p:cNvSpPr/>
            <p:nvPr/>
          </p:nvSpPr>
          <p:spPr>
            <a:xfrm>
              <a:off x="5438339" y="233749"/>
              <a:ext cx="5585545" cy="1279581"/>
            </a:xfrm>
            <a:custGeom>
              <a:avLst/>
              <a:gdLst/>
              <a:ahLst/>
              <a:cxnLst/>
              <a:rect l="l" t="t" r="r" b="b"/>
              <a:pathLst>
                <a:path w="5585545" h="1279581" extrusionOk="0">
                  <a:moveTo>
                    <a:pt x="50303" y="64721"/>
                  </a:moveTo>
                  <a:cubicBezTo>
                    <a:pt x="-63997" y="80914"/>
                    <a:pt x="184605" y="208549"/>
                    <a:pt x="252233" y="280939"/>
                  </a:cubicBezTo>
                  <a:cubicBezTo>
                    <a:pt x="263663" y="293321"/>
                    <a:pt x="276045" y="306656"/>
                    <a:pt x="276045" y="321896"/>
                  </a:cubicBezTo>
                  <a:cubicBezTo>
                    <a:pt x="276998" y="344756"/>
                    <a:pt x="250328" y="362854"/>
                    <a:pt x="224610" y="375236"/>
                  </a:cubicBezTo>
                  <a:cubicBezTo>
                    <a:pt x="194130" y="389524"/>
                    <a:pt x="161745" y="400954"/>
                    <a:pt x="128408" y="408574"/>
                  </a:cubicBezTo>
                  <a:cubicBezTo>
                    <a:pt x="112215" y="412384"/>
                    <a:pt x="94118" y="416194"/>
                    <a:pt x="83640" y="425719"/>
                  </a:cubicBezTo>
                  <a:cubicBezTo>
                    <a:pt x="63638" y="443816"/>
                    <a:pt x="75068" y="470486"/>
                    <a:pt x="90308" y="491441"/>
                  </a:cubicBezTo>
                  <a:cubicBezTo>
                    <a:pt x="116025" y="526684"/>
                    <a:pt x="148410" y="559069"/>
                    <a:pt x="169365" y="597169"/>
                  </a:cubicBezTo>
                  <a:cubicBezTo>
                    <a:pt x="190320" y="635269"/>
                    <a:pt x="196035" y="679084"/>
                    <a:pt x="168413" y="714326"/>
                  </a:cubicBezTo>
                  <a:cubicBezTo>
                    <a:pt x="140790" y="748616"/>
                    <a:pt x="88403" y="764809"/>
                    <a:pt x="41730" y="782906"/>
                  </a:cubicBezTo>
                  <a:cubicBezTo>
                    <a:pt x="24585" y="789574"/>
                    <a:pt x="6488" y="797194"/>
                    <a:pt x="1725" y="811481"/>
                  </a:cubicBezTo>
                  <a:cubicBezTo>
                    <a:pt x="-3990" y="825769"/>
                    <a:pt x="5535" y="841009"/>
                    <a:pt x="15060" y="853391"/>
                  </a:cubicBezTo>
                  <a:cubicBezTo>
                    <a:pt x="67448" y="925781"/>
                    <a:pt x="118883" y="999124"/>
                    <a:pt x="171270" y="1071514"/>
                  </a:cubicBezTo>
                  <a:cubicBezTo>
                    <a:pt x="102690" y="1118186"/>
                    <a:pt x="48398" y="1177241"/>
                    <a:pt x="14108" y="1241059"/>
                  </a:cubicBezTo>
                  <a:cubicBezTo>
                    <a:pt x="47445" y="1247726"/>
                    <a:pt x="80783" y="1253441"/>
                    <a:pt x="114120" y="1260109"/>
                  </a:cubicBezTo>
                  <a:cubicBezTo>
                    <a:pt x="114120" y="1260109"/>
                    <a:pt x="4496573" y="1303924"/>
                    <a:pt x="5381446" y="1260109"/>
                  </a:cubicBezTo>
                  <a:cubicBezTo>
                    <a:pt x="5408116" y="1259156"/>
                    <a:pt x="5433833" y="1258204"/>
                    <a:pt x="5460503" y="1259156"/>
                  </a:cubicBezTo>
                  <a:cubicBezTo>
                    <a:pt x="5472885" y="1204864"/>
                    <a:pt x="5453835" y="1147714"/>
                    <a:pt x="5408116" y="1103899"/>
                  </a:cubicBezTo>
                  <a:cubicBezTo>
                    <a:pt x="5402401" y="1099136"/>
                    <a:pt x="5396685" y="1093421"/>
                    <a:pt x="5394780" y="1086754"/>
                  </a:cubicBezTo>
                  <a:cubicBezTo>
                    <a:pt x="5391923" y="1076276"/>
                    <a:pt x="5399543" y="1066751"/>
                    <a:pt x="5409068" y="1059131"/>
                  </a:cubicBezTo>
                  <a:cubicBezTo>
                    <a:pt x="5453835" y="1020079"/>
                    <a:pt x="5530035" y="1001029"/>
                    <a:pt x="5554801" y="953404"/>
                  </a:cubicBezTo>
                  <a:cubicBezTo>
                    <a:pt x="5573851" y="917209"/>
                    <a:pt x="5553848" y="874346"/>
                    <a:pt x="5519558" y="844819"/>
                  </a:cubicBezTo>
                  <a:cubicBezTo>
                    <a:pt x="5485268" y="815291"/>
                    <a:pt x="5438596" y="797194"/>
                    <a:pt x="5392876" y="779096"/>
                  </a:cubicBezTo>
                  <a:cubicBezTo>
                    <a:pt x="5364301" y="767666"/>
                    <a:pt x="5330963" y="749569"/>
                    <a:pt x="5336678" y="725756"/>
                  </a:cubicBezTo>
                  <a:cubicBezTo>
                    <a:pt x="5339535" y="712421"/>
                    <a:pt x="5353823" y="701944"/>
                    <a:pt x="5368110" y="694324"/>
                  </a:cubicBezTo>
                  <a:cubicBezTo>
                    <a:pt x="5435738" y="654319"/>
                    <a:pt x="5519558" y="626696"/>
                    <a:pt x="5567183" y="572404"/>
                  </a:cubicBezTo>
                  <a:cubicBezTo>
                    <a:pt x="5578613" y="560021"/>
                    <a:pt x="5587185" y="544781"/>
                    <a:pt x="5585280" y="529541"/>
                  </a:cubicBezTo>
                  <a:cubicBezTo>
                    <a:pt x="5583376" y="507634"/>
                    <a:pt x="5561468" y="490489"/>
                    <a:pt x="5540513" y="476201"/>
                  </a:cubicBezTo>
                  <a:cubicBezTo>
                    <a:pt x="5468123" y="427624"/>
                    <a:pt x="5382398" y="392381"/>
                    <a:pt x="5298578" y="355234"/>
                  </a:cubicBezTo>
                  <a:cubicBezTo>
                    <a:pt x="5290005" y="351424"/>
                    <a:pt x="5280480" y="347614"/>
                    <a:pt x="5277623" y="339994"/>
                  </a:cubicBezTo>
                  <a:cubicBezTo>
                    <a:pt x="5272860" y="330469"/>
                    <a:pt x="5280480" y="320944"/>
                    <a:pt x="5288101" y="312371"/>
                  </a:cubicBezTo>
                  <a:cubicBezTo>
                    <a:pt x="5362396" y="232361"/>
                    <a:pt x="5470028" y="165686"/>
                    <a:pt x="5502413" y="71389"/>
                  </a:cubicBezTo>
                  <a:cubicBezTo>
                    <a:pt x="5433833" y="57101"/>
                    <a:pt x="5360491" y="53291"/>
                    <a:pt x="5290005" y="60911"/>
                  </a:cubicBezTo>
                  <a:cubicBezTo>
                    <a:pt x="5286196" y="59959"/>
                    <a:pt x="1064715" y="-78154"/>
                    <a:pt x="50303" y="647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24"/>
            <p:cNvSpPr/>
            <p:nvPr/>
          </p:nvSpPr>
          <p:spPr>
            <a:xfrm>
              <a:off x="6151773" y="1267163"/>
              <a:ext cx="87247" cy="89542"/>
            </a:xfrm>
            <a:custGeom>
              <a:avLst/>
              <a:gdLst/>
              <a:ahLst/>
              <a:cxnLst/>
              <a:rect l="l" t="t" r="r" b="b"/>
              <a:pathLst>
                <a:path w="87247" h="89542" extrusionOk="0">
                  <a:moveTo>
                    <a:pt x="41719" y="0"/>
                  </a:moveTo>
                  <a:cubicBezTo>
                    <a:pt x="-16384" y="0"/>
                    <a:pt x="-12574" y="89535"/>
                    <a:pt x="45529" y="89535"/>
                  </a:cubicBezTo>
                  <a:cubicBezTo>
                    <a:pt x="103631" y="90488"/>
                    <a:pt x="99821" y="0"/>
                    <a:pt x="417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24"/>
            <p:cNvSpPr/>
            <p:nvPr/>
          </p:nvSpPr>
          <p:spPr>
            <a:xfrm>
              <a:off x="6754706" y="923311"/>
              <a:ext cx="86533" cy="89535"/>
            </a:xfrm>
            <a:custGeom>
              <a:avLst/>
              <a:gdLst/>
              <a:ahLst/>
              <a:cxnLst/>
              <a:rect l="l" t="t" r="r" b="b"/>
              <a:pathLst>
                <a:path w="86533" h="89535" extrusionOk="0">
                  <a:moveTo>
                    <a:pt x="41719" y="0"/>
                  </a:moveTo>
                  <a:cubicBezTo>
                    <a:pt x="-16384" y="0"/>
                    <a:pt x="-12574" y="89535"/>
                    <a:pt x="45529" y="89535"/>
                  </a:cubicBezTo>
                  <a:cubicBezTo>
                    <a:pt x="102679" y="89535"/>
                    <a:pt x="98869" y="0"/>
                    <a:pt x="417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24"/>
            <p:cNvSpPr/>
            <p:nvPr/>
          </p:nvSpPr>
          <p:spPr>
            <a:xfrm>
              <a:off x="6287981" y="506116"/>
              <a:ext cx="86879" cy="89542"/>
            </a:xfrm>
            <a:custGeom>
              <a:avLst/>
              <a:gdLst/>
              <a:ahLst/>
              <a:cxnLst/>
              <a:rect l="l" t="t" r="r" b="b"/>
              <a:pathLst>
                <a:path w="86879" h="89542" extrusionOk="0">
                  <a:moveTo>
                    <a:pt x="41719" y="0"/>
                  </a:moveTo>
                  <a:cubicBezTo>
                    <a:pt x="-16384" y="0"/>
                    <a:pt x="-12574" y="89535"/>
                    <a:pt x="45529" y="89535"/>
                  </a:cubicBezTo>
                  <a:cubicBezTo>
                    <a:pt x="102679" y="90487"/>
                    <a:pt x="99821" y="0"/>
                    <a:pt x="417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24"/>
            <p:cNvSpPr/>
            <p:nvPr/>
          </p:nvSpPr>
          <p:spPr>
            <a:xfrm>
              <a:off x="7370021" y="438488"/>
              <a:ext cx="87247" cy="89534"/>
            </a:xfrm>
            <a:custGeom>
              <a:avLst/>
              <a:gdLst/>
              <a:ahLst/>
              <a:cxnLst/>
              <a:rect l="l" t="t" r="r" b="b"/>
              <a:pathLst>
                <a:path w="87247" h="89534" extrusionOk="0">
                  <a:moveTo>
                    <a:pt x="41719" y="0"/>
                  </a:moveTo>
                  <a:cubicBezTo>
                    <a:pt x="-16384" y="0"/>
                    <a:pt x="-12574" y="89535"/>
                    <a:pt x="45529" y="89535"/>
                  </a:cubicBezTo>
                  <a:cubicBezTo>
                    <a:pt x="103631" y="89535"/>
                    <a:pt x="99821" y="0"/>
                    <a:pt x="417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24"/>
            <p:cNvSpPr/>
            <p:nvPr/>
          </p:nvSpPr>
          <p:spPr>
            <a:xfrm>
              <a:off x="7397643" y="1330980"/>
              <a:ext cx="87247" cy="89535"/>
            </a:xfrm>
            <a:custGeom>
              <a:avLst/>
              <a:gdLst/>
              <a:ahLst/>
              <a:cxnLst/>
              <a:rect l="l" t="t" r="r" b="b"/>
              <a:pathLst>
                <a:path w="87247" h="89535" extrusionOk="0">
                  <a:moveTo>
                    <a:pt x="41719" y="0"/>
                  </a:moveTo>
                  <a:cubicBezTo>
                    <a:pt x="-16384" y="0"/>
                    <a:pt x="-12574" y="89535"/>
                    <a:pt x="45529" y="89535"/>
                  </a:cubicBezTo>
                  <a:cubicBezTo>
                    <a:pt x="103631" y="89535"/>
                    <a:pt x="99821" y="0"/>
                    <a:pt x="417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24"/>
            <p:cNvSpPr/>
            <p:nvPr/>
          </p:nvSpPr>
          <p:spPr>
            <a:xfrm>
              <a:off x="8135831" y="918548"/>
              <a:ext cx="87247" cy="89535"/>
            </a:xfrm>
            <a:custGeom>
              <a:avLst/>
              <a:gdLst/>
              <a:ahLst/>
              <a:cxnLst/>
              <a:rect l="l" t="t" r="r" b="b"/>
              <a:pathLst>
                <a:path w="87247" h="89535" extrusionOk="0">
                  <a:moveTo>
                    <a:pt x="41719" y="0"/>
                  </a:moveTo>
                  <a:cubicBezTo>
                    <a:pt x="-16384" y="0"/>
                    <a:pt x="-12574" y="89535"/>
                    <a:pt x="45529" y="89535"/>
                  </a:cubicBezTo>
                  <a:cubicBezTo>
                    <a:pt x="103631" y="89535"/>
                    <a:pt x="99821" y="0"/>
                    <a:pt x="417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24"/>
            <p:cNvSpPr/>
            <p:nvPr/>
          </p:nvSpPr>
          <p:spPr>
            <a:xfrm>
              <a:off x="8729238" y="415628"/>
              <a:ext cx="87247" cy="89534"/>
            </a:xfrm>
            <a:custGeom>
              <a:avLst/>
              <a:gdLst/>
              <a:ahLst/>
              <a:cxnLst/>
              <a:rect l="l" t="t" r="r" b="b"/>
              <a:pathLst>
                <a:path w="87247" h="89534" extrusionOk="0">
                  <a:moveTo>
                    <a:pt x="41719" y="0"/>
                  </a:moveTo>
                  <a:cubicBezTo>
                    <a:pt x="-16384" y="0"/>
                    <a:pt x="-12574" y="89535"/>
                    <a:pt x="45529" y="89535"/>
                  </a:cubicBezTo>
                  <a:cubicBezTo>
                    <a:pt x="103631" y="89535"/>
                    <a:pt x="99821" y="0"/>
                    <a:pt x="417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24"/>
            <p:cNvSpPr/>
            <p:nvPr/>
          </p:nvSpPr>
          <p:spPr>
            <a:xfrm>
              <a:off x="8824488" y="1317646"/>
              <a:ext cx="87247" cy="89534"/>
            </a:xfrm>
            <a:custGeom>
              <a:avLst/>
              <a:gdLst/>
              <a:ahLst/>
              <a:cxnLst/>
              <a:rect l="l" t="t" r="r" b="b"/>
              <a:pathLst>
                <a:path w="87247" h="89534" extrusionOk="0">
                  <a:moveTo>
                    <a:pt x="41719" y="0"/>
                  </a:moveTo>
                  <a:cubicBezTo>
                    <a:pt x="-16384" y="0"/>
                    <a:pt x="-12574" y="89535"/>
                    <a:pt x="45529" y="89535"/>
                  </a:cubicBezTo>
                  <a:cubicBezTo>
                    <a:pt x="103631" y="89535"/>
                    <a:pt x="99821" y="0"/>
                    <a:pt x="417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24"/>
            <p:cNvSpPr/>
            <p:nvPr/>
          </p:nvSpPr>
          <p:spPr>
            <a:xfrm>
              <a:off x="9526481" y="882353"/>
              <a:ext cx="87247" cy="89535"/>
            </a:xfrm>
            <a:custGeom>
              <a:avLst/>
              <a:gdLst/>
              <a:ahLst/>
              <a:cxnLst/>
              <a:rect l="l" t="t" r="r" b="b"/>
              <a:pathLst>
                <a:path w="87247" h="89535" extrusionOk="0">
                  <a:moveTo>
                    <a:pt x="41719" y="0"/>
                  </a:moveTo>
                  <a:cubicBezTo>
                    <a:pt x="-16384" y="0"/>
                    <a:pt x="-12574" y="89535"/>
                    <a:pt x="45529" y="89535"/>
                  </a:cubicBezTo>
                  <a:cubicBezTo>
                    <a:pt x="103631" y="89535"/>
                    <a:pt x="99821" y="0"/>
                    <a:pt x="417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24"/>
            <p:cNvSpPr/>
            <p:nvPr/>
          </p:nvSpPr>
          <p:spPr>
            <a:xfrm>
              <a:off x="10134176" y="443251"/>
              <a:ext cx="87247" cy="89534"/>
            </a:xfrm>
            <a:custGeom>
              <a:avLst/>
              <a:gdLst/>
              <a:ahLst/>
              <a:cxnLst/>
              <a:rect l="l" t="t" r="r" b="b"/>
              <a:pathLst>
                <a:path w="87247" h="89534" extrusionOk="0">
                  <a:moveTo>
                    <a:pt x="41719" y="0"/>
                  </a:moveTo>
                  <a:cubicBezTo>
                    <a:pt x="-16384" y="0"/>
                    <a:pt x="-12574" y="89535"/>
                    <a:pt x="45529" y="89535"/>
                  </a:cubicBezTo>
                  <a:cubicBezTo>
                    <a:pt x="103631" y="89535"/>
                    <a:pt x="99821" y="0"/>
                    <a:pt x="417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24"/>
            <p:cNvSpPr/>
            <p:nvPr/>
          </p:nvSpPr>
          <p:spPr>
            <a:xfrm>
              <a:off x="10233236" y="1312883"/>
              <a:ext cx="87247" cy="89534"/>
            </a:xfrm>
            <a:custGeom>
              <a:avLst/>
              <a:gdLst/>
              <a:ahLst/>
              <a:cxnLst/>
              <a:rect l="l" t="t" r="r" b="b"/>
              <a:pathLst>
                <a:path w="87247" h="89534" extrusionOk="0">
                  <a:moveTo>
                    <a:pt x="41719" y="0"/>
                  </a:moveTo>
                  <a:cubicBezTo>
                    <a:pt x="-16384" y="0"/>
                    <a:pt x="-12574" y="89535"/>
                    <a:pt x="45529" y="89535"/>
                  </a:cubicBezTo>
                  <a:cubicBezTo>
                    <a:pt x="103631" y="89535"/>
                    <a:pt x="99821" y="0"/>
                    <a:pt x="417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9" name="Google Shape;169;p24"/>
          <p:cNvGrpSpPr/>
          <p:nvPr/>
        </p:nvGrpSpPr>
        <p:grpSpPr>
          <a:xfrm>
            <a:off x="3558425" y="1325722"/>
            <a:ext cx="437755" cy="434298"/>
            <a:chOff x="9479277" y="3818260"/>
            <a:chExt cx="437755" cy="434298"/>
          </a:xfrm>
        </p:grpSpPr>
        <p:sp>
          <p:nvSpPr>
            <p:cNvPr id="170" name="Google Shape;170;p24"/>
            <p:cNvSpPr/>
            <p:nvPr/>
          </p:nvSpPr>
          <p:spPr>
            <a:xfrm>
              <a:off x="9479277" y="3830158"/>
              <a:ext cx="422400" cy="422400"/>
            </a:xfrm>
            <a:prstGeom prst="ellipse">
              <a:avLst/>
            </a:prstGeom>
            <a:gradFill>
              <a:gsLst>
                <a:gs pos="0">
                  <a:srgbClr val="FDF8E9"/>
                </a:gs>
                <a:gs pos="100000">
                  <a:srgbClr val="F1D173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88900" dist="50800" dir="8100000" algn="tr" rotWithShape="0">
                <a:srgbClr val="000000">
                  <a:alpha val="6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24"/>
            <p:cNvSpPr/>
            <p:nvPr/>
          </p:nvSpPr>
          <p:spPr>
            <a:xfrm>
              <a:off x="9601133" y="3818260"/>
              <a:ext cx="315900" cy="315900"/>
            </a:xfrm>
            <a:prstGeom prst="ellipse">
              <a:avLst/>
            </a:prstGeom>
            <a:gradFill>
              <a:gsLst>
                <a:gs pos="0">
                  <a:srgbClr val="FDF8E9"/>
                </a:gs>
                <a:gs pos="100000">
                  <a:srgbClr val="F1D173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88900" dist="101600" dir="8100000" algn="tr" rotWithShape="0">
                <a:srgbClr val="000000">
                  <a:alpha val="3176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2" name="Google Shape;172;p24"/>
          <p:cNvGrpSpPr/>
          <p:nvPr/>
        </p:nvGrpSpPr>
        <p:grpSpPr>
          <a:xfrm>
            <a:off x="9159200" y="1591197"/>
            <a:ext cx="437755" cy="434298"/>
            <a:chOff x="9479277" y="3818260"/>
            <a:chExt cx="437755" cy="434298"/>
          </a:xfrm>
        </p:grpSpPr>
        <p:sp>
          <p:nvSpPr>
            <p:cNvPr id="173" name="Google Shape;173;p24"/>
            <p:cNvSpPr/>
            <p:nvPr/>
          </p:nvSpPr>
          <p:spPr>
            <a:xfrm>
              <a:off x="9479277" y="3830158"/>
              <a:ext cx="422400" cy="422400"/>
            </a:xfrm>
            <a:prstGeom prst="ellipse">
              <a:avLst/>
            </a:prstGeom>
            <a:gradFill>
              <a:gsLst>
                <a:gs pos="0">
                  <a:srgbClr val="FFFFFF"/>
                </a:gs>
                <a:gs pos="100000">
                  <a:srgbClr val="9AC0E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88900" dist="50800" dir="8100000" algn="tr" rotWithShape="0">
                <a:srgbClr val="000000">
                  <a:alpha val="6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24"/>
            <p:cNvSpPr/>
            <p:nvPr/>
          </p:nvSpPr>
          <p:spPr>
            <a:xfrm>
              <a:off x="9601133" y="3818260"/>
              <a:ext cx="315900" cy="315900"/>
            </a:xfrm>
            <a:prstGeom prst="ellipse">
              <a:avLst/>
            </a:prstGeom>
            <a:gradFill>
              <a:gsLst>
                <a:gs pos="0">
                  <a:srgbClr val="FFFFFF"/>
                </a:gs>
                <a:gs pos="100000">
                  <a:srgbClr val="9AC0E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88900" dist="101600" dir="8100000" algn="tr" rotWithShape="0">
                <a:srgbClr val="000000">
                  <a:alpha val="3176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5" name="Google Shape;175;p24"/>
          <p:cNvSpPr/>
          <p:nvPr/>
        </p:nvSpPr>
        <p:spPr>
          <a:xfrm>
            <a:off x="9529501" y="435000"/>
            <a:ext cx="2161746" cy="2353152"/>
          </a:xfrm>
          <a:custGeom>
            <a:avLst/>
            <a:gdLst/>
            <a:ahLst/>
            <a:cxnLst/>
            <a:rect l="l" t="t" r="r" b="b"/>
            <a:pathLst>
              <a:path w="2844403" h="2843688" extrusionOk="0">
                <a:moveTo>
                  <a:pt x="2392918" y="1019413"/>
                </a:moveTo>
                <a:cubicBezTo>
                  <a:pt x="2707243" y="484108"/>
                  <a:pt x="2359581" y="136446"/>
                  <a:pt x="1824276" y="450771"/>
                </a:cubicBezTo>
                <a:cubicBezTo>
                  <a:pt x="1668066" y="-150257"/>
                  <a:pt x="1176576" y="-150257"/>
                  <a:pt x="1019413" y="450771"/>
                </a:cubicBezTo>
                <a:cubicBezTo>
                  <a:pt x="484108" y="136446"/>
                  <a:pt x="136446" y="484108"/>
                  <a:pt x="450771" y="1019413"/>
                </a:cubicBezTo>
                <a:cubicBezTo>
                  <a:pt x="-150257" y="1175623"/>
                  <a:pt x="-150257" y="1667113"/>
                  <a:pt x="450771" y="1824276"/>
                </a:cubicBezTo>
                <a:cubicBezTo>
                  <a:pt x="136446" y="2359581"/>
                  <a:pt x="484108" y="2707243"/>
                  <a:pt x="1019413" y="2392918"/>
                </a:cubicBezTo>
                <a:cubicBezTo>
                  <a:pt x="1175623" y="2993946"/>
                  <a:pt x="1667113" y="2993946"/>
                  <a:pt x="1824276" y="2392918"/>
                </a:cubicBezTo>
                <a:cubicBezTo>
                  <a:pt x="2359581" y="2707243"/>
                  <a:pt x="2707243" y="2359581"/>
                  <a:pt x="2392918" y="1824276"/>
                </a:cubicBezTo>
                <a:cubicBezTo>
                  <a:pt x="2994898" y="1667113"/>
                  <a:pt x="2994898" y="1175623"/>
                  <a:pt x="2392918" y="1019413"/>
                </a:cubicBezTo>
                <a:close/>
              </a:path>
            </a:pathLst>
          </a:custGeom>
          <a:solidFill>
            <a:schemeClr val="accent4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38100" lvl="0" indent="0" algn="l" rtl="0">
              <a:lnSpc>
                <a:spcPct val="11428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100" b="1">
              <a:solidFill>
                <a:srgbClr val="202124"/>
              </a:solidFill>
              <a:highlight>
                <a:srgbClr val="F8F9FA"/>
              </a:highlight>
            </a:endParaRPr>
          </a:p>
        </p:txBody>
      </p:sp>
      <p:sp>
        <p:nvSpPr>
          <p:cNvPr id="176" name="Google Shape;176;p24"/>
          <p:cNvSpPr txBox="1"/>
          <p:nvPr/>
        </p:nvSpPr>
        <p:spPr>
          <a:xfrm>
            <a:off x="859750" y="1664549"/>
            <a:ext cx="5992119" cy="4924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Abril Fatface"/>
                <a:ea typeface="Abril Fatface"/>
                <a:cs typeface="Abril Fatface"/>
                <a:sym typeface="Abril Fatface"/>
              </a:rPr>
              <a:t>Reunión del comité asesor para aprendices de Inglés (ELAC)</a:t>
            </a:r>
            <a:endParaRPr b="1" dirty="0">
              <a:latin typeface="Abril Fatface"/>
              <a:ea typeface="Abril Fatface"/>
              <a:cs typeface="Abril Fatface"/>
              <a:sym typeface="Abril Fatfac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latin typeface="Coming Soon"/>
              <a:ea typeface="Coming Soon"/>
              <a:cs typeface="Coming Soon"/>
              <a:sym typeface="Coming Soo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Coming Soon"/>
                <a:ea typeface="Coming Soon"/>
                <a:cs typeface="Coming Soon"/>
                <a:sym typeface="Coming Soon"/>
              </a:rPr>
              <a:t>Jueves, 8 de dici</a:t>
            </a:r>
            <a:r>
              <a:rPr lang="en-US" b="1" dirty="0" err="1">
                <a:latin typeface="Coming Soon"/>
                <a:ea typeface="Coming Soon"/>
                <a:cs typeface="Coming Soon"/>
                <a:sym typeface="Coming Soon"/>
              </a:rPr>
              <a:t>em</a:t>
            </a:r>
            <a:r>
              <a:rPr lang="en" b="1" dirty="0">
                <a:latin typeface="Coming Soon"/>
                <a:ea typeface="Coming Soon"/>
                <a:cs typeface="Coming Soon"/>
                <a:sym typeface="Coming Soon"/>
              </a:rPr>
              <a:t>bre del 2022 a las 8:30 A.M. </a:t>
            </a:r>
            <a:endParaRPr b="1" dirty="0">
              <a:latin typeface="Coming Soon"/>
              <a:ea typeface="Coming Soon"/>
              <a:cs typeface="Coming Soon"/>
              <a:sym typeface="Coming Soo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latin typeface="Coming Soon"/>
              <a:ea typeface="Coming Soon"/>
              <a:cs typeface="Coming Soon"/>
              <a:sym typeface="Coming Soo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Coming Soon"/>
                <a:ea typeface="Coming Soon"/>
                <a:cs typeface="Coming Soon"/>
                <a:sym typeface="Coming Soon"/>
              </a:rPr>
              <a:t>Únase a nuestra reunión </a:t>
            </a:r>
            <a:r>
              <a:rPr lang="en-US" b="1" dirty="0" err="1">
                <a:latin typeface="Coming Soon"/>
                <a:ea typeface="Coming Soon"/>
                <a:cs typeface="Coming Soon"/>
                <a:sym typeface="Coming Soon"/>
              </a:rPr>
              <a:t>presencial</a:t>
            </a:r>
            <a:r>
              <a:rPr lang="en" b="1" dirty="0">
                <a:latin typeface="Coming Soon"/>
                <a:ea typeface="Coming Soon"/>
                <a:cs typeface="Coming Soon"/>
                <a:sym typeface="Coming Soon"/>
              </a:rPr>
              <a:t> de ELAC </a:t>
            </a:r>
            <a:endParaRPr b="1" dirty="0">
              <a:latin typeface="Coming Soon"/>
              <a:ea typeface="Coming Soon"/>
              <a:cs typeface="Coming Soon"/>
              <a:sym typeface="Coming Soo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Abril Fatface"/>
                <a:ea typeface="Abril Fatface"/>
                <a:cs typeface="Abril Fatface"/>
                <a:sym typeface="Abril Fatface"/>
              </a:rPr>
              <a:t>Lugar: Centro de padres (BU 9)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bril Fatface"/>
              <a:ea typeface="Abril Fatface"/>
              <a:cs typeface="Abril Fatface"/>
              <a:sym typeface="Abril Fatfac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Abril Fatface"/>
                <a:ea typeface="Abril Fatface"/>
                <a:cs typeface="Abril Fatface"/>
                <a:sym typeface="Abril Fatface"/>
              </a:rPr>
              <a:t>Անգլերեն սովորողների ծնողական խորհրդատվական կոմիտեի (ELAC) հանդիպում:</a:t>
            </a:r>
            <a:endParaRPr b="1" dirty="0">
              <a:latin typeface="Abril Fatface"/>
              <a:ea typeface="Abril Fatface"/>
              <a:cs typeface="Abril Fatface"/>
              <a:sym typeface="Abril Fatfac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bril Fatface"/>
              <a:ea typeface="Abril Fatface"/>
              <a:cs typeface="Abril Fatface"/>
              <a:sym typeface="Abril Fatface"/>
            </a:endParaRPr>
          </a:p>
          <a:p>
            <a:pPr lvl="0"/>
            <a:r>
              <a:rPr lang="en" dirty="0">
                <a:latin typeface="Abril Fatface"/>
                <a:ea typeface="Abril Fatface"/>
                <a:cs typeface="Abril Fatface"/>
                <a:sym typeface="Abril Fatface"/>
              </a:rPr>
              <a:t>Հինգշաբթի, </a:t>
            </a:r>
            <a:r>
              <a:rPr lang="hy-AM" dirty="0">
                <a:latin typeface="Abril Fatface"/>
                <a:ea typeface="Abril Fatface"/>
                <a:cs typeface="Abril Fatface"/>
                <a:sym typeface="Abril Fatface"/>
              </a:rPr>
              <a:t>Դեկտեմբերի </a:t>
            </a:r>
            <a:r>
              <a:rPr lang="en" dirty="0">
                <a:latin typeface="Abril Fatface"/>
                <a:ea typeface="Abril Fatface"/>
                <a:cs typeface="Abril Fatface"/>
                <a:sym typeface="Abril Fatface"/>
              </a:rPr>
              <a:t>8-ին, 2022թ, առավոտյան ժամը 8:30-ին:</a:t>
            </a:r>
            <a:endParaRPr dirty="0">
              <a:latin typeface="Abril Fatface"/>
              <a:ea typeface="Abril Fatface"/>
              <a:cs typeface="Abril Fatface"/>
              <a:sym typeface="Abril Fatfac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bril Fatface"/>
              <a:ea typeface="Abril Fatface"/>
              <a:cs typeface="Abril Fatface"/>
              <a:sym typeface="Abril Fatface"/>
            </a:endParaRPr>
          </a:p>
          <a:p>
            <a:pPr lvl="0">
              <a:buClr>
                <a:schemeClr val="dk1"/>
              </a:buClr>
              <a:buSzPts val="1100"/>
            </a:pPr>
            <a:r>
              <a:rPr lang="en" dirty="0">
                <a:latin typeface="Abril Fatface"/>
                <a:ea typeface="Abril Fatface"/>
                <a:cs typeface="Abril Fatface"/>
                <a:sym typeface="Abril Fatface"/>
              </a:rPr>
              <a:t>Խնդրում ենք միանալ մեր  ELAC հանդիպմանը, </a:t>
            </a:r>
            <a:r>
              <a:rPr lang="hy-AM" dirty="0">
                <a:latin typeface="Abril Fatface"/>
                <a:ea typeface="Abril Fatface"/>
                <a:cs typeface="Abril Fatface"/>
                <a:sym typeface="Abril Fatface"/>
              </a:rPr>
              <a:t>որը տեղի կունենա</a:t>
            </a:r>
            <a:r>
              <a:rPr lang="en-US" dirty="0">
                <a:latin typeface="Abril Fatface"/>
                <a:ea typeface="Abril Fatface"/>
                <a:cs typeface="Abril Fatface"/>
                <a:sym typeface="Abril Fatface"/>
              </a:rPr>
              <a:t> </a:t>
            </a:r>
            <a:r>
              <a:rPr lang="hy-AM" dirty="0">
                <a:latin typeface="Abril Fatface"/>
                <a:ea typeface="Abril Fatface"/>
                <a:cs typeface="Abril Fatface"/>
                <a:sym typeface="Abril Fatface"/>
              </a:rPr>
              <a:t>ծնողական կենտրոնում</a:t>
            </a:r>
            <a:r>
              <a:rPr lang="en-US" dirty="0">
                <a:latin typeface="Abril Fatface"/>
                <a:ea typeface="Abril Fatface"/>
                <a:cs typeface="Abril Fatface"/>
                <a:sym typeface="Abril Fatface"/>
              </a:rPr>
              <a:t> (BU9):</a:t>
            </a:r>
            <a:endParaRPr dirty="0">
              <a:latin typeface="Abril Fatface"/>
              <a:ea typeface="Abril Fatface"/>
              <a:cs typeface="Abril Fatface"/>
              <a:sym typeface="Abril Fatfac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bril Fatface"/>
              <a:ea typeface="Abril Fatface"/>
              <a:cs typeface="Abril Fatface"/>
              <a:sym typeface="Abril Fatfac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oming Soon"/>
              <a:ea typeface="Coming Soon"/>
              <a:cs typeface="Coming Soon"/>
              <a:sym typeface="Coming Soo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oming Soon"/>
              <a:ea typeface="Coming Soon"/>
              <a:cs typeface="Coming Soon"/>
              <a:sym typeface="Coming Soo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oming Soon"/>
              <a:ea typeface="Coming Soon"/>
              <a:cs typeface="Coming Soon"/>
              <a:sym typeface="Coming Soo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oming Soon"/>
              <a:ea typeface="Coming Soon"/>
              <a:cs typeface="Coming Soon"/>
              <a:sym typeface="Coming Soo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oming Soon"/>
              <a:ea typeface="Coming Soon"/>
              <a:cs typeface="Coming Soon"/>
              <a:sym typeface="Coming Soo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oming Soon"/>
              <a:ea typeface="Coming Soon"/>
              <a:cs typeface="Coming Soon"/>
              <a:sym typeface="Coming Soo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oming Soon"/>
              <a:ea typeface="Coming Soon"/>
              <a:cs typeface="Coming Soon"/>
              <a:sym typeface="Coming Soon"/>
            </a:endParaRPr>
          </a:p>
        </p:txBody>
      </p:sp>
      <p:sp>
        <p:nvSpPr>
          <p:cNvPr id="177" name="Google Shape;177;p24"/>
          <p:cNvSpPr txBox="1"/>
          <p:nvPr/>
        </p:nvSpPr>
        <p:spPr>
          <a:xfrm>
            <a:off x="9706550" y="1325725"/>
            <a:ext cx="1794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latin typeface="Coming Soon"/>
                <a:ea typeface="Coming Soon"/>
                <a:cs typeface="Coming Soon"/>
                <a:sym typeface="Coming Soon"/>
              </a:rPr>
              <a:t>Բարեւ Ձեզ</a:t>
            </a:r>
            <a:endParaRPr sz="2400" b="1">
              <a:latin typeface="Coming Soon"/>
              <a:ea typeface="Coming Soon"/>
              <a:cs typeface="Coming Soon"/>
              <a:sym typeface="Coming Soon"/>
            </a:endParaRPr>
          </a:p>
        </p:txBody>
      </p:sp>
      <p:sp>
        <p:nvSpPr>
          <p:cNvPr id="178" name="Google Shape;178;p24"/>
          <p:cNvSpPr txBox="1"/>
          <p:nvPr/>
        </p:nvSpPr>
        <p:spPr>
          <a:xfrm>
            <a:off x="681600" y="6283975"/>
            <a:ext cx="61914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 dirty="0">
                <a:latin typeface="Coming Soon"/>
                <a:ea typeface="Coming Soon"/>
                <a:cs typeface="Coming Soon"/>
                <a:sym typeface="Coming Soon"/>
              </a:rPr>
              <a:t>12/02/2022</a:t>
            </a:r>
            <a:endParaRPr sz="1000" b="1" dirty="0">
              <a:latin typeface="Coming Soon"/>
              <a:ea typeface="Coming Soon"/>
              <a:cs typeface="Coming Soon"/>
              <a:sym typeface="Coming Soon"/>
            </a:endParaRPr>
          </a:p>
        </p:txBody>
      </p:sp>
    </p:spTree>
    <p:extLst>
      <p:ext uri="{BB962C8B-B14F-4D97-AF65-F5344CB8AC3E}">
        <p14:creationId xmlns:p14="http://schemas.microsoft.com/office/powerpoint/2010/main" val="1059689184"/>
      </p:ext>
    </p:extLst>
  </p:cSld>
  <p:clrMapOvr>
    <a:masterClrMapping/>
  </p:clrMapOvr>
</p:sld>
</file>

<file path=ppt/theme/theme1.xml><?xml version="1.0" encoding="utf-8"?>
<a:theme xmlns:a="http://schemas.openxmlformats.org/drawingml/2006/main" name="SlidesMania">
  <a:themeElements>
    <a:clrScheme name="Simple Light">
      <a:dk1>
        <a:srgbClr val="000000"/>
      </a:dk1>
      <a:lt1>
        <a:srgbClr val="FFFFFF"/>
      </a:lt1>
      <a:dk2>
        <a:srgbClr val="3B3B3B"/>
      </a:dk2>
      <a:lt2>
        <a:srgbClr val="D8D8D8"/>
      </a:lt2>
      <a:accent1>
        <a:srgbClr val="D9EAD3"/>
      </a:accent1>
      <a:accent2>
        <a:srgbClr val="F9E6AB"/>
      </a:accent2>
      <a:accent3>
        <a:srgbClr val="CFE2F3"/>
      </a:accent3>
      <a:accent4>
        <a:srgbClr val="EAD1DC"/>
      </a:accent4>
      <a:accent5>
        <a:srgbClr val="D9D2E9"/>
      </a:accent5>
      <a:accent6>
        <a:srgbClr val="C1E6EA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D819C7A0447C14798FC65B8EB2488CB" ma:contentTypeVersion="13" ma:contentTypeDescription="Create a new document." ma:contentTypeScope="" ma:versionID="cf0630233e234d7844017b9b69cfba96">
  <xsd:schema xmlns:xsd="http://www.w3.org/2001/XMLSchema" xmlns:xs="http://www.w3.org/2001/XMLSchema" xmlns:p="http://schemas.microsoft.com/office/2006/metadata/properties" xmlns:ns3="67da8b32-b957-49ba-92a4-edd7cc5f8141" xmlns:ns4="433be083-b8b8-4893-8862-b7a0fb706485" targetNamespace="http://schemas.microsoft.com/office/2006/metadata/properties" ma:root="true" ma:fieldsID="9baf251bb855f05e19f0d56c05074122" ns3:_="" ns4:_="">
    <xsd:import namespace="67da8b32-b957-49ba-92a4-edd7cc5f8141"/>
    <xsd:import namespace="433be083-b8b8-4893-8862-b7a0fb70648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da8b32-b957-49ba-92a4-edd7cc5f81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3be083-b8b8-4893-8862-b7a0fb70648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EAC7C88-ABC6-4F90-833E-7FB0B794DD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7da8b32-b957-49ba-92a4-edd7cc5f8141"/>
    <ds:schemaRef ds:uri="433be083-b8b8-4893-8862-b7a0fb70648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4AD9C28-DB65-4263-B11D-89F0E921509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795DF3E-2E45-4483-B70C-29D49F9E5276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433be083-b8b8-4893-8862-b7a0fb706485"/>
    <ds:schemaRef ds:uri="67da8b32-b957-49ba-92a4-edd7cc5f8141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273</TotalTime>
  <Words>124</Words>
  <Application>Microsoft Office PowerPoint</Application>
  <PresentationFormat>Widescreen</PresentationFormat>
  <Paragraphs>29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Abril Fatface</vt:lpstr>
      <vt:lpstr>Calibri</vt:lpstr>
      <vt:lpstr>Arial</vt:lpstr>
      <vt:lpstr>Coming Soon</vt:lpstr>
      <vt:lpstr>Just Another Hand</vt:lpstr>
      <vt:lpstr>Wingdings</vt:lpstr>
      <vt:lpstr>Barlow Condensed</vt:lpstr>
      <vt:lpstr>SlidesMania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lausd_user</dc:creator>
  <cp:lastModifiedBy>Muralles, Edith</cp:lastModifiedBy>
  <cp:revision>11</cp:revision>
  <cp:lastPrinted>2022-12-02T17:15:03Z</cp:lastPrinted>
  <dcterms:modified xsi:type="dcterms:W3CDTF">2022-12-02T18:18:33Z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0x010100AD819C7A0447C14798FC65B8EB2488CB</vt:lpwstr>
  </property>
</Properties>
</file>